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png" ContentType="image/png"/>
  <Override PartName="/ppt/slideLayouts/slideLayout5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Lst>
  <p:notesMasterIdLst>
    <p:notesMasterId r:id="rId34"/>
  </p:notesMasterIdLst>
  <p:sldIdLst>
    <p:sldId id="256" r:id="rId7"/>
    <p:sldId id="257" r:id="rId8"/>
    <p:sldId id="259" r:id="rId9"/>
    <p:sldId id="267" r:id="rId10"/>
    <p:sldId id="258" r:id="rId11"/>
    <p:sldId id="299" r:id="rId12"/>
    <p:sldId id="300" r:id="rId13"/>
    <p:sldId id="301" r:id="rId14"/>
    <p:sldId id="302" r:id="rId15"/>
    <p:sldId id="303" r:id="rId16"/>
    <p:sldId id="304" r:id="rId17"/>
    <p:sldId id="305" r:id="rId18"/>
    <p:sldId id="266" r:id="rId19"/>
    <p:sldId id="265" r:id="rId20"/>
    <p:sldId id="290" r:id="rId21"/>
    <p:sldId id="294" r:id="rId22"/>
    <p:sldId id="298" r:id="rId23"/>
    <p:sldId id="268" r:id="rId24"/>
    <p:sldId id="262" r:id="rId25"/>
    <p:sldId id="291" r:id="rId26"/>
    <p:sldId id="292" r:id="rId27"/>
    <p:sldId id="293" r:id="rId28"/>
    <p:sldId id="269" r:id="rId29"/>
    <p:sldId id="270" r:id="rId30"/>
    <p:sldId id="273" r:id="rId31"/>
    <p:sldId id="275" r:id="rId32"/>
    <p:sldId id="289" r:id="rId33"/>
  </p:sldIdLst>
  <p:sldSz cx="16256000" cy="9144000"/>
  <p:notesSz cx="6858000" cy="9144000"/>
  <p:defaultTextStyle>
    <a:defPPr>
      <a:defRPr lang="en-US"/>
    </a:defPPr>
    <a:lvl1pPr algn="l" rtl="0" fontAlgn="base">
      <a:spcBef>
        <a:spcPct val="0"/>
      </a:spcBef>
      <a:spcAft>
        <a:spcPct val="0"/>
      </a:spcAft>
      <a:defRPr sz="3000" kern="1200">
        <a:solidFill>
          <a:srgbClr val="003366"/>
        </a:solidFill>
        <a:latin typeface="Arial" charset="0"/>
        <a:ea typeface="ヒラギノ角ゴ ProN W3" charset="-128"/>
        <a:cs typeface="+mn-cs"/>
        <a:sym typeface="Arial" charset="0"/>
      </a:defRPr>
    </a:lvl1pPr>
    <a:lvl2pPr marL="457200" algn="l" rtl="0" fontAlgn="base">
      <a:spcBef>
        <a:spcPct val="0"/>
      </a:spcBef>
      <a:spcAft>
        <a:spcPct val="0"/>
      </a:spcAft>
      <a:defRPr sz="3000" kern="1200">
        <a:solidFill>
          <a:srgbClr val="003366"/>
        </a:solidFill>
        <a:latin typeface="Arial" charset="0"/>
        <a:ea typeface="ヒラギノ角ゴ ProN W3" charset="-128"/>
        <a:cs typeface="+mn-cs"/>
        <a:sym typeface="Arial" charset="0"/>
      </a:defRPr>
    </a:lvl2pPr>
    <a:lvl3pPr marL="914400" algn="l" rtl="0" fontAlgn="base">
      <a:spcBef>
        <a:spcPct val="0"/>
      </a:spcBef>
      <a:spcAft>
        <a:spcPct val="0"/>
      </a:spcAft>
      <a:defRPr sz="3000" kern="1200">
        <a:solidFill>
          <a:srgbClr val="003366"/>
        </a:solidFill>
        <a:latin typeface="Arial" charset="0"/>
        <a:ea typeface="ヒラギノ角ゴ ProN W3" charset="-128"/>
        <a:cs typeface="+mn-cs"/>
        <a:sym typeface="Arial" charset="0"/>
      </a:defRPr>
    </a:lvl3pPr>
    <a:lvl4pPr marL="1371600" algn="l" rtl="0" fontAlgn="base">
      <a:spcBef>
        <a:spcPct val="0"/>
      </a:spcBef>
      <a:spcAft>
        <a:spcPct val="0"/>
      </a:spcAft>
      <a:defRPr sz="3000" kern="1200">
        <a:solidFill>
          <a:srgbClr val="003366"/>
        </a:solidFill>
        <a:latin typeface="Arial" charset="0"/>
        <a:ea typeface="ヒラギノ角ゴ ProN W3" charset="-128"/>
        <a:cs typeface="+mn-cs"/>
        <a:sym typeface="Arial" charset="0"/>
      </a:defRPr>
    </a:lvl4pPr>
    <a:lvl5pPr marL="1828800" algn="l" rtl="0" fontAlgn="base">
      <a:spcBef>
        <a:spcPct val="0"/>
      </a:spcBef>
      <a:spcAft>
        <a:spcPct val="0"/>
      </a:spcAft>
      <a:defRPr sz="3000" kern="1200">
        <a:solidFill>
          <a:srgbClr val="003366"/>
        </a:solidFill>
        <a:latin typeface="Arial" charset="0"/>
        <a:ea typeface="ヒラギノ角ゴ ProN W3" charset="-128"/>
        <a:cs typeface="+mn-cs"/>
        <a:sym typeface="Arial" charset="0"/>
      </a:defRPr>
    </a:lvl5pPr>
    <a:lvl6pPr marL="2286000" algn="l" defTabSz="914400" rtl="0" eaLnBrk="1" latinLnBrk="0" hangingPunct="1">
      <a:defRPr sz="3000" kern="1200">
        <a:solidFill>
          <a:srgbClr val="003366"/>
        </a:solidFill>
        <a:latin typeface="Arial" charset="0"/>
        <a:ea typeface="ヒラギノ角ゴ ProN W3" charset="-128"/>
        <a:cs typeface="+mn-cs"/>
        <a:sym typeface="Arial" charset="0"/>
      </a:defRPr>
    </a:lvl6pPr>
    <a:lvl7pPr marL="2743200" algn="l" defTabSz="914400" rtl="0" eaLnBrk="1" latinLnBrk="0" hangingPunct="1">
      <a:defRPr sz="3000" kern="1200">
        <a:solidFill>
          <a:srgbClr val="003366"/>
        </a:solidFill>
        <a:latin typeface="Arial" charset="0"/>
        <a:ea typeface="ヒラギノ角ゴ ProN W3" charset="-128"/>
        <a:cs typeface="+mn-cs"/>
        <a:sym typeface="Arial" charset="0"/>
      </a:defRPr>
    </a:lvl7pPr>
    <a:lvl8pPr marL="3200400" algn="l" defTabSz="914400" rtl="0" eaLnBrk="1" latinLnBrk="0" hangingPunct="1">
      <a:defRPr sz="3000" kern="1200">
        <a:solidFill>
          <a:srgbClr val="003366"/>
        </a:solidFill>
        <a:latin typeface="Arial" charset="0"/>
        <a:ea typeface="ヒラギノ角ゴ ProN W3" charset="-128"/>
        <a:cs typeface="+mn-cs"/>
        <a:sym typeface="Arial" charset="0"/>
      </a:defRPr>
    </a:lvl8pPr>
    <a:lvl9pPr marL="3657600" algn="l" defTabSz="914400" rtl="0" eaLnBrk="1" latinLnBrk="0" hangingPunct="1">
      <a:defRPr sz="3000" kern="1200">
        <a:solidFill>
          <a:srgbClr val="003366"/>
        </a:solidFill>
        <a:latin typeface="Arial" charset="0"/>
        <a:ea typeface="ヒラギノ角ゴ ProN W3" charset="-128"/>
        <a:cs typeface="+mn-cs"/>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426" y="-102"/>
      </p:cViewPr>
      <p:guideLst>
        <p:guide orient="horz" pos="2880"/>
        <p:guide pos="5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D943B-F7E5-4EA7-A5E8-B659D6DC6DE3}" type="datetimeFigureOut">
              <a:rPr lang="es-CO" smtClean="0"/>
              <a:t>20/05/2011</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C2606D-73CC-4667-AC5E-A1A3E653D065}" type="slidenum">
              <a:rPr lang="es-CO" smtClean="0"/>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a:t>
            </a:fld>
            <a:endParaRPr lang="es-C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10</a:t>
            </a:fld>
            <a:endParaRPr lang="es-CO"/>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11</a:t>
            </a:fld>
            <a:endParaRPr lang="es-CO"/>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12</a:t>
            </a:fld>
            <a:endParaRPr lang="es-CO"/>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13</a:t>
            </a:fld>
            <a:endParaRPr lang="es-CO"/>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14</a:t>
            </a:fld>
            <a:endParaRPr lang="es-CO"/>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15</a:t>
            </a:fld>
            <a:endParaRPr lang="es-CO"/>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16</a:t>
            </a:fld>
            <a:endParaRPr lang="es-CO"/>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17</a:t>
            </a:fld>
            <a:endParaRPr lang="es-CO"/>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18</a:t>
            </a:fld>
            <a:endParaRPr lang="es-CO"/>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19</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a:t>
            </a:fld>
            <a:endParaRPr lang="es-CO"/>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20</a:t>
            </a:fld>
            <a:endParaRPr lang="es-CO"/>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21</a:t>
            </a:fld>
            <a:endParaRPr lang="es-CO"/>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22</a:t>
            </a:fld>
            <a:endParaRPr lang="es-CO"/>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23</a:t>
            </a:fld>
            <a:endParaRPr lang="es-CO"/>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24</a:t>
            </a:fld>
            <a:endParaRPr lang="es-CO"/>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25</a:t>
            </a:fld>
            <a:endParaRPr lang="es-CO"/>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26</a:t>
            </a:fld>
            <a:endParaRPr lang="es-CO"/>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27</a:t>
            </a:fld>
            <a:endParaRPr lang="es-C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3</a:t>
            </a:fld>
            <a:endParaRPr lang="es-C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4</a:t>
            </a:fld>
            <a:endParaRPr lang="es-C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5</a:t>
            </a:fld>
            <a:endParaRPr lang="es-CO"/>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6</a:t>
            </a:fld>
            <a:endParaRPr lang="es-CO"/>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7</a:t>
            </a:fld>
            <a:endParaRPr lang="es-CO"/>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8</a:t>
            </a:fld>
            <a:endParaRPr lang="es-CO"/>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FAC2606D-73CC-4667-AC5E-A1A3E653D065}" type="slidenum">
              <a:rPr lang="es-CO" smtClean="0"/>
              <a:t>9</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p:spPr>
        <p:txBody>
          <a:bodyPr/>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
        <p:nvSpPr>
          <p:cNvPr id="4" name="Text Box 2"/>
          <p:cNvSpPr txBox="1">
            <a:spLocks noGrp="1" noChangeArrowheads="1"/>
          </p:cNvSpPr>
          <p:nvPr>
            <p:ph type="sldNum" sz="quarter" idx="10"/>
          </p:nvPr>
        </p:nvSpPr>
        <p:spPr>
          <a:ln/>
        </p:spPr>
        <p:txBody>
          <a:bodyPr/>
          <a:lstStyle>
            <a:lvl1pPr>
              <a:defRPr/>
            </a:lvl1pPr>
          </a:lstStyle>
          <a:p>
            <a:fld id="{AF537958-C403-4720-8378-4780E4568861}" type="slidenum">
              <a:rPr lang="en-US"/>
              <a:pPr/>
              <a:t>‹Nº›</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2"/>
          <p:cNvSpPr txBox="1">
            <a:spLocks noGrp="1" noChangeArrowheads="1"/>
          </p:cNvSpPr>
          <p:nvPr>
            <p:ph type="sldNum" sz="quarter" idx="10"/>
          </p:nvPr>
        </p:nvSpPr>
        <p:spPr>
          <a:ln/>
        </p:spPr>
        <p:txBody>
          <a:bodyPr/>
          <a:lstStyle>
            <a:lvl1pPr>
              <a:defRPr/>
            </a:lvl1pPr>
          </a:lstStyle>
          <a:p>
            <a:fld id="{DBD79248-243F-4C83-8B4A-439A3C8DF8C8}" type="slidenum">
              <a:rPr lang="en-US"/>
              <a:pPr/>
              <a:t>‹Nº›</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649075" y="0"/>
            <a:ext cx="3521075" cy="9144000"/>
          </a:xfr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1085850" y="0"/>
            <a:ext cx="10410825" cy="91440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2"/>
          <p:cNvSpPr txBox="1">
            <a:spLocks noGrp="1" noChangeArrowheads="1"/>
          </p:cNvSpPr>
          <p:nvPr>
            <p:ph type="sldNum" sz="quarter" idx="10"/>
          </p:nvPr>
        </p:nvSpPr>
        <p:spPr>
          <a:ln/>
        </p:spPr>
        <p:txBody>
          <a:bodyPr/>
          <a:lstStyle>
            <a:lvl1pPr>
              <a:defRPr/>
            </a:lvl1pPr>
          </a:lstStyle>
          <a:p>
            <a:fld id="{148E4788-3561-4309-BBE9-18C1DDEF1370}" type="slidenum">
              <a:rPr lang="en-US"/>
              <a:pPr/>
              <a:t>‹Nº›</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p:spPr>
        <p:txBody>
          <a:bodyPr/>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03292852-7A33-4614-B75E-6F4E6F05DAB0}" type="slidenum">
              <a:rPr lang="en-US"/>
              <a:pPr/>
              <a:t>‹Nº›</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854EC6C3-9F8B-4CDD-BD00-119ED0E8C176}" type="slidenum">
              <a:rPr lang="en-US"/>
              <a:pPr/>
              <a:t>‹Nº›</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p:spPr>
        <p:txBody>
          <a:bodyPr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Text Box 3"/>
          <p:cNvSpPr txBox="1">
            <a:spLocks noGrp="1" noChangeArrowheads="1"/>
          </p:cNvSpPr>
          <p:nvPr>
            <p:ph type="sldNum" sz="quarter" idx="10"/>
          </p:nvPr>
        </p:nvSpPr>
        <p:spPr>
          <a:ln/>
        </p:spPr>
        <p:txBody>
          <a:bodyPr/>
          <a:lstStyle>
            <a:lvl1pPr>
              <a:defRPr/>
            </a:lvl1pPr>
          </a:lstStyle>
          <a:p>
            <a:fld id="{FF125435-376B-437A-B9D4-626FD492146F}" type="slidenum">
              <a:rPr lang="en-US"/>
              <a:pPr/>
              <a:t>‹Nº›</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sz="half" idx="1"/>
          </p:nvPr>
        </p:nvSpPr>
        <p:spPr>
          <a:xfrm>
            <a:off x="1343025" y="2459038"/>
            <a:ext cx="6834188"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329613" y="2459038"/>
            <a:ext cx="6835775"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Text Box 3"/>
          <p:cNvSpPr txBox="1">
            <a:spLocks noGrp="1" noChangeArrowheads="1"/>
          </p:cNvSpPr>
          <p:nvPr>
            <p:ph type="sldNum" sz="quarter" idx="10"/>
          </p:nvPr>
        </p:nvSpPr>
        <p:spPr>
          <a:ln/>
        </p:spPr>
        <p:txBody>
          <a:bodyPr/>
          <a:lstStyle>
            <a:lvl1pPr>
              <a:defRPr/>
            </a:lvl1pPr>
          </a:lstStyle>
          <a:p>
            <a:fld id="{B0725BFB-B96F-421E-A985-2AEBEAE53285}" type="slidenum">
              <a:rPr lang="en-US"/>
              <a:pPr/>
              <a:t>‹Nº›</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p:spPr>
        <p:txBody>
          <a:bodyPr/>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7" name="Text Box 3"/>
          <p:cNvSpPr txBox="1">
            <a:spLocks noGrp="1" noChangeArrowheads="1"/>
          </p:cNvSpPr>
          <p:nvPr>
            <p:ph type="sldNum" sz="quarter" idx="10"/>
          </p:nvPr>
        </p:nvSpPr>
        <p:spPr>
          <a:ln/>
        </p:spPr>
        <p:txBody>
          <a:bodyPr/>
          <a:lstStyle>
            <a:lvl1pPr>
              <a:defRPr/>
            </a:lvl1pPr>
          </a:lstStyle>
          <a:p>
            <a:fld id="{27F7A065-B4C5-4127-9695-984ED624699D}" type="slidenum">
              <a:rPr lang="en-US"/>
              <a:pPr/>
              <a:t>‹Nº›</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Text Box 3"/>
          <p:cNvSpPr txBox="1">
            <a:spLocks noGrp="1" noChangeArrowheads="1"/>
          </p:cNvSpPr>
          <p:nvPr>
            <p:ph type="sldNum" sz="quarter" idx="10"/>
          </p:nvPr>
        </p:nvSpPr>
        <p:spPr>
          <a:ln/>
        </p:spPr>
        <p:txBody>
          <a:bodyPr/>
          <a:lstStyle>
            <a:lvl1pPr>
              <a:defRPr/>
            </a:lvl1pPr>
          </a:lstStyle>
          <a:p>
            <a:fld id="{9DA9EFE5-205F-4E21-A039-B4BA8D97B7A1}" type="slidenum">
              <a:rPr lang="en-US"/>
              <a:pPr/>
              <a:t>‹Nº›</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39D5068F-CEC5-4A7D-BD51-0BA27B442D19}" type="slidenum">
              <a:rPr lang="en-US"/>
              <a:pPr/>
              <a:t>‹Nº›</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p:spPr>
        <p:txBody>
          <a:bodyPr/>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CA6000E0-2126-457A-9E9C-715B335C5E0A}" type="slidenum">
              <a:rPr lang="en-US"/>
              <a:pPr/>
              <a:t>‹Nº›</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2"/>
          <p:cNvSpPr txBox="1">
            <a:spLocks noGrp="1" noChangeArrowheads="1"/>
          </p:cNvSpPr>
          <p:nvPr>
            <p:ph type="sldNum" sz="quarter" idx="10"/>
          </p:nvPr>
        </p:nvSpPr>
        <p:spPr>
          <a:ln/>
        </p:spPr>
        <p:txBody>
          <a:bodyPr/>
          <a:lstStyle>
            <a:lvl1pPr>
              <a:defRPr/>
            </a:lvl1pPr>
          </a:lstStyle>
          <a:p>
            <a:fld id="{B49FFF20-19C9-4951-ABCA-FF1CB4AD3A1C}" type="slidenum">
              <a:rPr lang="en-US"/>
              <a:pPr/>
              <a:t>‹Nº›</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p:spPr>
        <p:txBody>
          <a:bodyPr/>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Arial" charset="0"/>
            </a:endParaRPr>
          </a:p>
        </p:txBody>
      </p:sp>
      <p:sp>
        <p:nvSpPr>
          <p:cNvPr id="4" name="Marcador de texto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1EE8A5A8-7A53-4315-A589-D3479B23E4BD}" type="slidenum">
              <a:rPr lang="en-US"/>
              <a:pPr/>
              <a:t>‹Nº›</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7424F613-8947-4FF6-AC1B-9C86C00BCFDC}" type="slidenum">
              <a:rPr lang="en-US"/>
              <a:pPr/>
              <a:t>‹Nº›</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649075" y="0"/>
            <a:ext cx="3521075" cy="9144000"/>
          </a:xfr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1085850" y="0"/>
            <a:ext cx="10410825" cy="91440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B9429048-20D9-41B8-85AF-FAB5B914DDF2}" type="slidenum">
              <a:rPr lang="en-US"/>
              <a:pPr/>
              <a:t>‹Nº›</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a:prstGeom prst="rect">
            <a:avLst/>
          </a:prstGeom>
        </p:spPr>
        <p:txBody>
          <a:bodyPr vert="horz"/>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contenido 2"/>
          <p:cNvSpPr>
            <a:spLocks noGrp="1"/>
          </p:cNvSpPr>
          <p:nvPr>
            <p:ph idx="1"/>
          </p:nvPr>
        </p:nvSpPr>
        <p:spPr>
          <a:xfrm>
            <a:off x="812800" y="2133600"/>
            <a:ext cx="14630400" cy="6034088"/>
          </a:xfrm>
          <a:prstGeom prst="rect">
            <a:avLst/>
          </a:prstGeom>
        </p:spPr>
        <p:txBody>
          <a:bodyPr vert="horz"/>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contenido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p:spPr>
        <p:txBody>
          <a:bodyPr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Text Box 2"/>
          <p:cNvSpPr txBox="1">
            <a:spLocks noGrp="1" noChangeArrowheads="1"/>
          </p:cNvSpPr>
          <p:nvPr>
            <p:ph type="sldNum" sz="quarter" idx="10"/>
          </p:nvPr>
        </p:nvSpPr>
        <p:spPr>
          <a:ln/>
        </p:spPr>
        <p:txBody>
          <a:bodyPr/>
          <a:lstStyle>
            <a:lvl1pPr>
              <a:defRPr/>
            </a:lvl1pPr>
          </a:lstStyle>
          <a:p>
            <a:fld id="{DE9141E1-48C6-45F2-BC09-F6F5F369DA6D}" type="slidenum">
              <a:rPr lang="en-US"/>
              <a:pPr/>
              <a:t>‹Nº›</a:t>
            </a:fld>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Gill Sans" charset="0"/>
            </a:endParaRPr>
          </a:p>
        </p:txBody>
      </p:sp>
      <p:sp>
        <p:nvSpPr>
          <p:cNvPr id="4" name="Marcador de texto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texto vertical 2"/>
          <p:cNvSpPr>
            <a:spLocks noGrp="1"/>
          </p:cNvSpPr>
          <p:nvPr>
            <p:ph type="body" orient="vert" idx="1"/>
          </p:nvPr>
        </p:nvSpPr>
        <p:spPr>
          <a:xfrm>
            <a:off x="812800" y="2133600"/>
            <a:ext cx="14630400" cy="6034088"/>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785600" y="366713"/>
            <a:ext cx="3657600" cy="7800975"/>
          </a:xfrm>
          <a:prstGeom prst="rect">
            <a:avLst/>
          </a:prstGeo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812800" y="366713"/>
            <a:ext cx="10820400" cy="780097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p:spPr>
        <p:txBody>
          <a:bodyPr/>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F210B0B2-7F16-491E-8A41-9DF3A1172AFF}" type="slidenum">
              <a:rPr lang="en-US"/>
              <a:pPr/>
              <a:t>‹Nº›</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576A70A8-E0F5-4052-AC04-21E2751FF6BC}" type="slidenum">
              <a:rPr lang="en-US"/>
              <a:pPr/>
              <a:t>‹Nº›</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p:spPr>
        <p:txBody>
          <a:bodyPr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Text Box 3"/>
          <p:cNvSpPr txBox="1">
            <a:spLocks noGrp="1" noChangeArrowheads="1"/>
          </p:cNvSpPr>
          <p:nvPr>
            <p:ph type="sldNum" sz="quarter" idx="10"/>
          </p:nvPr>
        </p:nvSpPr>
        <p:spPr>
          <a:ln/>
        </p:spPr>
        <p:txBody>
          <a:bodyPr/>
          <a:lstStyle>
            <a:lvl1pPr>
              <a:defRPr/>
            </a:lvl1pPr>
          </a:lstStyle>
          <a:p>
            <a:fld id="{63574F23-30E9-4CE8-B862-C9F1F200C5C6}" type="slidenum">
              <a:rPr lang="en-US"/>
              <a:pPr/>
              <a:t>‹Nº›</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sz="half" idx="1"/>
          </p:nvPr>
        </p:nvSpPr>
        <p:spPr>
          <a:xfrm>
            <a:off x="1343025" y="2459038"/>
            <a:ext cx="6834188"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329613" y="2459038"/>
            <a:ext cx="6835775"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Text Box 3"/>
          <p:cNvSpPr txBox="1">
            <a:spLocks noGrp="1" noChangeArrowheads="1"/>
          </p:cNvSpPr>
          <p:nvPr>
            <p:ph type="sldNum" sz="quarter" idx="10"/>
          </p:nvPr>
        </p:nvSpPr>
        <p:spPr>
          <a:ln/>
        </p:spPr>
        <p:txBody>
          <a:bodyPr/>
          <a:lstStyle>
            <a:lvl1pPr>
              <a:defRPr/>
            </a:lvl1pPr>
          </a:lstStyle>
          <a:p>
            <a:fld id="{3F93559B-45B5-43B0-971E-6ACA975A159E}" type="slidenum">
              <a:rPr lang="en-US"/>
              <a:pPr/>
              <a:t>‹Nº›</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p:spPr>
        <p:txBody>
          <a:bodyPr/>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7" name="Text Box 3"/>
          <p:cNvSpPr txBox="1">
            <a:spLocks noGrp="1" noChangeArrowheads="1"/>
          </p:cNvSpPr>
          <p:nvPr>
            <p:ph type="sldNum" sz="quarter" idx="10"/>
          </p:nvPr>
        </p:nvSpPr>
        <p:spPr>
          <a:ln/>
        </p:spPr>
        <p:txBody>
          <a:bodyPr/>
          <a:lstStyle>
            <a:lvl1pPr>
              <a:defRPr/>
            </a:lvl1pPr>
          </a:lstStyle>
          <a:p>
            <a:fld id="{4FDBBE65-5405-4E7B-845B-2C99E099A3A9}" type="slidenum">
              <a:rPr lang="en-US"/>
              <a:pPr/>
              <a:t>‹Nº›</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Text Box 3"/>
          <p:cNvSpPr txBox="1">
            <a:spLocks noGrp="1" noChangeArrowheads="1"/>
          </p:cNvSpPr>
          <p:nvPr>
            <p:ph type="sldNum" sz="quarter" idx="10"/>
          </p:nvPr>
        </p:nvSpPr>
        <p:spPr>
          <a:ln/>
        </p:spPr>
        <p:txBody>
          <a:bodyPr/>
          <a:lstStyle>
            <a:lvl1pPr>
              <a:defRPr/>
            </a:lvl1pPr>
          </a:lstStyle>
          <a:p>
            <a:fld id="{A1AEEC1B-95B4-46E8-ADDC-F117DF2B538D}" type="slidenum">
              <a:rPr lang="en-US"/>
              <a:pPr/>
              <a:t>‹Nº›</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sz="half" idx="1"/>
          </p:nvPr>
        </p:nvSpPr>
        <p:spPr>
          <a:xfrm>
            <a:off x="1343025" y="2459038"/>
            <a:ext cx="6834188"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329613" y="2459038"/>
            <a:ext cx="6835775"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Text Box 2"/>
          <p:cNvSpPr txBox="1">
            <a:spLocks noGrp="1" noChangeArrowheads="1"/>
          </p:cNvSpPr>
          <p:nvPr>
            <p:ph type="sldNum" sz="quarter" idx="10"/>
          </p:nvPr>
        </p:nvSpPr>
        <p:spPr>
          <a:ln/>
        </p:spPr>
        <p:txBody>
          <a:bodyPr/>
          <a:lstStyle>
            <a:lvl1pPr>
              <a:defRPr/>
            </a:lvl1pPr>
          </a:lstStyle>
          <a:p>
            <a:fld id="{C4CF0582-4A50-448F-942A-1EFF553276A9}" type="slidenum">
              <a:rPr lang="en-US"/>
              <a:pPr/>
              <a:t>‹Nº›</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C3B0DCEF-502E-4525-971E-6B370A20FF9E}" type="slidenum">
              <a:rPr lang="en-US"/>
              <a:pPr/>
              <a:t>‹Nº›</a:t>
            </a:fld>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p:spPr>
        <p:txBody>
          <a:bodyPr/>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A5A5D0F7-2196-40FD-9D3B-C67DC98DB4AB}" type="slidenum">
              <a:rPr lang="en-US"/>
              <a:pPr/>
              <a:t>‹Nº›</a:t>
            </a:fld>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p:spPr>
        <p:txBody>
          <a:bodyPr/>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Arial" charset="0"/>
            </a:endParaRPr>
          </a:p>
        </p:txBody>
      </p:sp>
      <p:sp>
        <p:nvSpPr>
          <p:cNvPr id="4" name="Marcador de texto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C4AE93CB-11C8-4CC2-B972-B102D1FE3879}" type="slidenum">
              <a:rPr lang="en-US"/>
              <a:pPr/>
              <a:t>‹Nº›</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B99E78BC-838D-4EF0-979E-C03777026CED}" type="slidenum">
              <a:rPr lang="en-US"/>
              <a:pPr/>
              <a:t>‹Nº›</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649075" y="0"/>
            <a:ext cx="3521075" cy="9144000"/>
          </a:xfr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1085850" y="0"/>
            <a:ext cx="10410825" cy="91440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5910BE28-095D-4DC3-A44C-FAEB2BC4BE9A}" type="slidenum">
              <a:rPr lang="en-US"/>
              <a:pPr/>
              <a:t>‹Nº›</a:t>
            </a:fld>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p:spPr>
        <p:txBody>
          <a:bodyPr/>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EB901690-C054-4A3D-B93B-77974D436A48}" type="slidenum">
              <a:rPr lang="en-US"/>
              <a:pPr/>
              <a:t>‹Nº›</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2204DD6C-105E-4683-BDAC-59DD61136AD0}" type="slidenum">
              <a:rPr lang="en-US"/>
              <a:pPr/>
              <a:t>‹Nº›</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p:spPr>
        <p:txBody>
          <a:bodyPr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
        <p:nvSpPr>
          <p:cNvPr id="4" name="Text Box 3"/>
          <p:cNvSpPr txBox="1">
            <a:spLocks noGrp="1" noChangeArrowheads="1"/>
          </p:cNvSpPr>
          <p:nvPr>
            <p:ph type="sldNum" sz="quarter" idx="10"/>
          </p:nvPr>
        </p:nvSpPr>
        <p:spPr>
          <a:ln/>
        </p:spPr>
        <p:txBody>
          <a:bodyPr/>
          <a:lstStyle>
            <a:lvl1pPr>
              <a:defRPr/>
            </a:lvl1pPr>
          </a:lstStyle>
          <a:p>
            <a:fld id="{923D2427-431A-4031-B611-A07272B04C0E}" type="slidenum">
              <a:rPr lang="en-US"/>
              <a:pPr/>
              <a:t>‹Nº›</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contenido 2"/>
          <p:cNvSpPr>
            <a:spLocks noGrp="1"/>
          </p:cNvSpPr>
          <p:nvPr>
            <p:ph sz="half" idx="1"/>
          </p:nvPr>
        </p:nvSpPr>
        <p:spPr>
          <a:xfrm>
            <a:off x="1343025" y="2459038"/>
            <a:ext cx="6834188"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329613" y="2459038"/>
            <a:ext cx="6835775" cy="6684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Text Box 3"/>
          <p:cNvSpPr txBox="1">
            <a:spLocks noGrp="1" noChangeArrowheads="1"/>
          </p:cNvSpPr>
          <p:nvPr>
            <p:ph type="sldNum" sz="quarter" idx="10"/>
          </p:nvPr>
        </p:nvSpPr>
        <p:spPr>
          <a:ln/>
        </p:spPr>
        <p:txBody>
          <a:bodyPr/>
          <a:lstStyle>
            <a:lvl1pPr>
              <a:defRPr/>
            </a:lvl1pPr>
          </a:lstStyle>
          <a:p>
            <a:fld id="{4BA10A56-860B-4A69-B713-A56FCBA83B4C}" type="slidenum">
              <a:rPr lang="en-US"/>
              <a:pPr/>
              <a:t>‹Nº›</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p:spPr>
        <p:txBody>
          <a:bodyPr/>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7" name="Text Box 3"/>
          <p:cNvSpPr txBox="1">
            <a:spLocks noGrp="1" noChangeArrowheads="1"/>
          </p:cNvSpPr>
          <p:nvPr>
            <p:ph type="sldNum" sz="quarter" idx="10"/>
          </p:nvPr>
        </p:nvSpPr>
        <p:spPr>
          <a:ln/>
        </p:spPr>
        <p:txBody>
          <a:bodyPr/>
          <a:lstStyle>
            <a:lvl1pPr>
              <a:defRPr/>
            </a:lvl1pPr>
          </a:lstStyle>
          <a:p>
            <a:fld id="{74E0ED7D-3C6A-4ABD-A477-3A0381632074}" type="slidenum">
              <a:rPr lang="en-US"/>
              <a:pPr/>
              <a:t>‹Nº›</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p:spPr>
        <p:txBody>
          <a:bodyPr/>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7" name="Text Box 2"/>
          <p:cNvSpPr txBox="1">
            <a:spLocks noGrp="1" noChangeArrowheads="1"/>
          </p:cNvSpPr>
          <p:nvPr>
            <p:ph type="sldNum" sz="quarter" idx="10"/>
          </p:nvPr>
        </p:nvSpPr>
        <p:spPr>
          <a:ln/>
        </p:spPr>
        <p:txBody>
          <a:bodyPr/>
          <a:lstStyle>
            <a:lvl1pPr>
              <a:defRPr/>
            </a:lvl1pPr>
          </a:lstStyle>
          <a:p>
            <a:fld id="{2894E880-8D64-4F39-AE6D-0D1FA421A91D}" type="slidenum">
              <a:rPr lang="en-US"/>
              <a:pPr/>
              <a:t>‹Nº›</a:t>
            </a:fld>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Text Box 3"/>
          <p:cNvSpPr txBox="1">
            <a:spLocks noGrp="1" noChangeArrowheads="1"/>
          </p:cNvSpPr>
          <p:nvPr>
            <p:ph type="sldNum" sz="quarter" idx="10"/>
          </p:nvPr>
        </p:nvSpPr>
        <p:spPr>
          <a:ln/>
        </p:spPr>
        <p:txBody>
          <a:bodyPr/>
          <a:lstStyle>
            <a:lvl1pPr>
              <a:defRPr/>
            </a:lvl1pPr>
          </a:lstStyle>
          <a:p>
            <a:fld id="{67E27D62-61B4-4B71-A617-A7A6BBAF08AC}" type="slidenum">
              <a:rPr lang="en-US"/>
              <a:pPr/>
              <a:t>‹Nº›</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fld id="{28CCD9CE-6A4A-44B2-985D-336B5FCC4896}" type="slidenum">
              <a:rPr lang="en-US"/>
              <a:pPr/>
              <a:t>‹Nº›</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p:spPr>
        <p:txBody>
          <a:bodyPr/>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10AA3649-463B-461F-A23C-45E2D09A54BA}" type="slidenum">
              <a:rPr lang="en-US"/>
              <a:pPr/>
              <a:t>‹Nº›</a:t>
            </a:fld>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p:spPr>
        <p:txBody>
          <a:bodyPr/>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Arial" charset="0"/>
            </a:endParaRPr>
          </a:p>
        </p:txBody>
      </p:sp>
      <p:sp>
        <p:nvSpPr>
          <p:cNvPr id="4" name="Marcador de texto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3"/>
          <p:cNvSpPr txBox="1">
            <a:spLocks noGrp="1" noChangeArrowheads="1"/>
          </p:cNvSpPr>
          <p:nvPr>
            <p:ph type="sldNum" sz="quarter" idx="10"/>
          </p:nvPr>
        </p:nvSpPr>
        <p:spPr>
          <a:ln/>
        </p:spPr>
        <p:txBody>
          <a:bodyPr/>
          <a:lstStyle>
            <a:lvl1pPr>
              <a:defRPr/>
            </a:lvl1pPr>
          </a:lstStyle>
          <a:p>
            <a:fld id="{53FEB855-0216-49DB-99D1-BCD7915C8089}" type="slidenum">
              <a:rPr lang="en-US"/>
              <a:pPr/>
              <a:t>‹Nº›</a:t>
            </a:fld>
            <a:endParaRPr 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DCB3061C-2632-453C-A181-6DCF81AAEDBD}" type="slidenum">
              <a:rPr lang="en-US"/>
              <a:pPr/>
              <a:t>‹Nº›</a:t>
            </a:fld>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649075" y="0"/>
            <a:ext cx="3521075" cy="9144000"/>
          </a:xfr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1085850" y="0"/>
            <a:ext cx="10410825" cy="9144000"/>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Text Box 3"/>
          <p:cNvSpPr txBox="1">
            <a:spLocks noGrp="1" noChangeArrowheads="1"/>
          </p:cNvSpPr>
          <p:nvPr>
            <p:ph type="sldNum" sz="quarter" idx="10"/>
          </p:nvPr>
        </p:nvSpPr>
        <p:spPr>
          <a:ln/>
        </p:spPr>
        <p:txBody>
          <a:bodyPr/>
          <a:lstStyle>
            <a:lvl1pPr>
              <a:defRPr/>
            </a:lvl1pPr>
          </a:lstStyle>
          <a:p>
            <a:fld id="{453A0520-B36A-44D7-A875-A4E55EA97BC0}" type="slidenum">
              <a:rPr lang="en-US"/>
              <a:pPr/>
              <a:t>‹Nº›</a:t>
            </a:fld>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219200" y="2840038"/>
            <a:ext cx="13817600" cy="1960562"/>
          </a:xfrm>
          <a:prstGeom prst="rect">
            <a:avLst/>
          </a:prstGeom>
        </p:spPr>
        <p:txBody>
          <a:bodyPr vert="horz"/>
          <a:lstStyle/>
          <a:p>
            <a:r>
              <a:rPr lang="es-ES_tradnl" smtClean="0"/>
              <a:t>Clic para editar título</a:t>
            </a:r>
            <a:endParaRPr lang="es-CO"/>
          </a:p>
        </p:txBody>
      </p:sp>
      <p:sp>
        <p:nvSpPr>
          <p:cNvPr id="3" name="Subtítulo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smtClean="0"/>
              <a:t>Haga clic para modificar el estilo de subtítulo del patrón</a:t>
            </a:r>
            <a:endParaRPr lang="es-CO"/>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contenido 2"/>
          <p:cNvSpPr>
            <a:spLocks noGrp="1"/>
          </p:cNvSpPr>
          <p:nvPr>
            <p:ph idx="1"/>
          </p:nvPr>
        </p:nvSpPr>
        <p:spPr>
          <a:xfrm>
            <a:off x="812800" y="2133600"/>
            <a:ext cx="14630400" cy="6034088"/>
          </a:xfrm>
          <a:prstGeom prst="rect">
            <a:avLst/>
          </a:prstGeom>
        </p:spPr>
        <p:txBody>
          <a:bodyPr vert="horz"/>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s-ES_tradnl" smtClean="0"/>
              <a:t>Clic para editar título</a:t>
            </a:r>
            <a:endParaRPr lang="es-CO"/>
          </a:p>
        </p:txBody>
      </p:sp>
      <p:sp>
        <p:nvSpPr>
          <p:cNvPr id="3" name="Marcador de texto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smtClean="0"/>
              <a:t>Haga clic para modificar el estilo de texto del patrón</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contenido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contenido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CO"/>
          </a:p>
        </p:txBody>
      </p:sp>
      <p:sp>
        <p:nvSpPr>
          <p:cNvPr id="3" name="Text Box 2"/>
          <p:cNvSpPr txBox="1">
            <a:spLocks noGrp="1" noChangeArrowheads="1"/>
          </p:cNvSpPr>
          <p:nvPr>
            <p:ph type="sldNum" sz="quarter" idx="10"/>
          </p:nvPr>
        </p:nvSpPr>
        <p:spPr>
          <a:ln/>
        </p:spPr>
        <p:txBody>
          <a:bodyPr/>
          <a:lstStyle>
            <a:lvl1pPr>
              <a:defRPr/>
            </a:lvl1pPr>
          </a:lstStyle>
          <a:p>
            <a:fld id="{CFD0D914-86C1-4B14-8845-8B361130EB2E}" type="slidenum">
              <a:rPr lang="en-US"/>
              <a:pPr/>
              <a:t>‹Nº›</a:t>
            </a:fld>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lvl1pPr>
              <a:defRPr/>
            </a:lvl1pPr>
          </a:lstStyle>
          <a:p>
            <a:r>
              <a:rPr lang="es-ES_tradnl" smtClean="0"/>
              <a:t>Clic para editar título</a:t>
            </a:r>
            <a:endParaRPr lang="es-CO"/>
          </a:p>
        </p:txBody>
      </p:sp>
      <p:sp>
        <p:nvSpPr>
          <p:cNvPr id="3" name="Marcador de texto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5" name="Marcador de texto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Arial" charset="0"/>
            </a:endParaRPr>
          </a:p>
        </p:txBody>
      </p:sp>
      <p:sp>
        <p:nvSpPr>
          <p:cNvPr id="4" name="Marcador de texto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6713"/>
            <a:ext cx="14630400" cy="1524000"/>
          </a:xfrm>
          <a:prstGeom prst="rect">
            <a:avLst/>
          </a:prstGeom>
        </p:spPr>
        <p:txBody>
          <a:bodyPr vert="horz"/>
          <a:lstStyle/>
          <a:p>
            <a:r>
              <a:rPr lang="es-ES_tradnl" smtClean="0"/>
              <a:t>Clic para editar título</a:t>
            </a:r>
            <a:endParaRPr lang="es-CO"/>
          </a:p>
        </p:txBody>
      </p:sp>
      <p:sp>
        <p:nvSpPr>
          <p:cNvPr id="3" name="Marcador de texto vertical 2"/>
          <p:cNvSpPr>
            <a:spLocks noGrp="1"/>
          </p:cNvSpPr>
          <p:nvPr>
            <p:ph type="body" orient="vert" idx="1"/>
          </p:nvPr>
        </p:nvSpPr>
        <p:spPr>
          <a:xfrm>
            <a:off x="812800" y="2133600"/>
            <a:ext cx="14630400" cy="6034088"/>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1785600" y="366713"/>
            <a:ext cx="3657600" cy="7800975"/>
          </a:xfrm>
          <a:prstGeom prst="rect">
            <a:avLst/>
          </a:prstGeom>
        </p:spPr>
        <p:txBody>
          <a:bodyPr vert="eaVert"/>
          <a:lstStyle/>
          <a:p>
            <a:r>
              <a:rPr lang="es-ES_tradnl" smtClean="0"/>
              <a:t>Clic para editar título</a:t>
            </a:r>
            <a:endParaRPr lang="es-CO"/>
          </a:p>
        </p:txBody>
      </p:sp>
      <p:sp>
        <p:nvSpPr>
          <p:cNvPr id="3" name="Marcador de texto vertical 2"/>
          <p:cNvSpPr>
            <a:spLocks noGrp="1"/>
          </p:cNvSpPr>
          <p:nvPr>
            <p:ph type="body" orient="vert" idx="1"/>
          </p:nvPr>
        </p:nvSpPr>
        <p:spPr>
          <a:xfrm>
            <a:off x="812800" y="366713"/>
            <a:ext cx="10820400" cy="780097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fld id="{CEA0FF67-3C56-489B-B23C-9A7C31384329}" type="slidenum">
              <a:rPr lang="en-US"/>
              <a:pPr/>
              <a:t>‹Nº›</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12800" y="363538"/>
            <a:ext cx="5348288" cy="1549400"/>
          </a:xfrm>
        </p:spPr>
        <p:txBody>
          <a:bodyPr/>
          <a:lstStyle>
            <a:lvl1pPr algn="l">
              <a:defRPr sz="2000" b="1"/>
            </a:lvl1pPr>
          </a:lstStyle>
          <a:p>
            <a:r>
              <a:rPr lang="es-ES_tradnl" smtClean="0"/>
              <a:t>Clic para editar título</a:t>
            </a:r>
            <a:endParaRPr lang="es-CO"/>
          </a:p>
        </p:txBody>
      </p:sp>
      <p:sp>
        <p:nvSpPr>
          <p:cNvPr id="3" name="Marcador de contenido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CO"/>
          </a:p>
        </p:txBody>
      </p:sp>
      <p:sp>
        <p:nvSpPr>
          <p:cNvPr id="4" name="Marcador de texto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2"/>
          <p:cNvSpPr txBox="1">
            <a:spLocks noGrp="1" noChangeArrowheads="1"/>
          </p:cNvSpPr>
          <p:nvPr>
            <p:ph type="sldNum" sz="quarter" idx="10"/>
          </p:nvPr>
        </p:nvSpPr>
        <p:spPr>
          <a:ln/>
        </p:spPr>
        <p:txBody>
          <a:bodyPr/>
          <a:lstStyle>
            <a:lvl1pPr>
              <a:defRPr/>
            </a:lvl1pPr>
          </a:lstStyle>
          <a:p>
            <a:fld id="{36758DC5-AC36-45DB-914F-43362C203BEC}" type="slidenum">
              <a:rPr lang="en-US"/>
              <a:pPr/>
              <a:t>‹Nº›</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3186113" y="6400800"/>
            <a:ext cx="9753600" cy="755650"/>
          </a:xfrm>
        </p:spPr>
        <p:txBody>
          <a:bodyPr/>
          <a:lstStyle>
            <a:lvl1pPr algn="l">
              <a:defRPr sz="2000" b="1"/>
            </a:lvl1pPr>
          </a:lstStyle>
          <a:p>
            <a:r>
              <a:rPr lang="es-ES_tradnl" smtClean="0"/>
              <a:t>Clic para editar título</a:t>
            </a:r>
            <a:endParaRPr lang="es-CO"/>
          </a:p>
        </p:txBody>
      </p:sp>
      <p:sp>
        <p:nvSpPr>
          <p:cNvPr id="3" name="Marcador de posición de imagen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sym typeface="Arial" charset="0"/>
            </a:endParaRPr>
          </a:p>
        </p:txBody>
      </p:sp>
      <p:sp>
        <p:nvSpPr>
          <p:cNvPr id="4" name="Marcador de texto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Text Box 2"/>
          <p:cNvSpPr txBox="1">
            <a:spLocks noGrp="1" noChangeArrowheads="1"/>
          </p:cNvSpPr>
          <p:nvPr>
            <p:ph type="sldNum" sz="quarter" idx="10"/>
          </p:nvPr>
        </p:nvSpPr>
        <p:spPr>
          <a:ln/>
        </p:spPr>
        <p:txBody>
          <a:bodyPr/>
          <a:lstStyle>
            <a:lvl1pPr>
              <a:defRPr/>
            </a:lvl1pPr>
          </a:lstStyle>
          <a:p>
            <a:fld id="{DE86BB46-1CFC-456D-A8A8-0D42F13EF748}" type="slidenum">
              <a:rPr lang="en-US"/>
              <a:pPr/>
              <a:t>‹Nº›</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p:ph type="title"/>
          </p:nvPr>
        </p:nvSpPr>
        <p:spPr bwMode="auto">
          <a:xfrm>
            <a:off x="1085850" y="0"/>
            <a:ext cx="14084300" cy="1968500"/>
          </a:xfrm>
          <a:prstGeom prst="rect">
            <a:avLst/>
          </a:prstGeom>
          <a:noFill/>
          <a:ln w="12700">
            <a:noFill/>
            <a:miter lim="800000"/>
            <a:headEnd/>
            <a:tailEnd/>
          </a:ln>
        </p:spPr>
        <p:txBody>
          <a:bodyPr vert="horz" wrap="square" lIns="50800" tIns="50800" rIns="104986" bIns="50800" numCol="1" anchor="b" anchorCtr="0" compatLnSpc="1">
            <a:prstTxWarp prst="textNoShape">
              <a:avLst/>
            </a:prstTxWarp>
          </a:bodyPr>
          <a:lstStyle/>
          <a:p>
            <a:pPr lvl="0"/>
            <a:r>
              <a:rPr lang="en-US" smtClean="0">
                <a:sym typeface="Arial" charset="0"/>
              </a:rPr>
              <a:t>Click to edit Master title style</a:t>
            </a:r>
          </a:p>
        </p:txBody>
      </p:sp>
      <p:sp>
        <p:nvSpPr>
          <p:cNvPr id="2" name="Text Box 2"/>
          <p:cNvSpPr txBox="1">
            <a:spLocks noGrp="1" noChangeArrowheads="1"/>
          </p:cNvSpPr>
          <p:nvPr>
            <p:ph type="sldNum" sz="quarter" idx="4"/>
          </p:nvPr>
        </p:nvSpPr>
        <p:spPr bwMode="auto">
          <a:xfrm>
            <a:off x="373063" y="8423275"/>
            <a:ext cx="566737" cy="5588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3200" b="1">
                <a:solidFill>
                  <a:srgbClr val="FFFFFF"/>
                </a:solidFill>
                <a:cs typeface="Arial" charset="0"/>
              </a:defRPr>
            </a:lvl1pPr>
          </a:lstStyle>
          <a:p>
            <a:fld id="{720ABBCE-2981-4D08-A88F-CBA90C8F1678}" type="slidenum">
              <a:rPr lang="en-US"/>
              <a:pPr/>
              <a:t>‹Nº›</a:t>
            </a:fld>
            <a:endParaRPr lang="en-US"/>
          </a:p>
        </p:txBody>
      </p:sp>
      <p:sp>
        <p:nvSpPr>
          <p:cNvPr id="1028" name="Rectangle 3"/>
          <p:cNvSpPr>
            <a:spLocks noChangeArrowheads="1"/>
          </p:cNvSpPr>
          <p:nvPr>
            <p:ph type="body" idx="1"/>
          </p:nvPr>
        </p:nvSpPr>
        <p:spPr bwMode="auto">
          <a:xfrm>
            <a:off x="1343025" y="2459038"/>
            <a:ext cx="13822363" cy="6684962"/>
          </a:xfrm>
          <a:prstGeom prst="rect">
            <a:avLst/>
          </a:prstGeom>
          <a:noFill/>
          <a:ln w="12700">
            <a:noFill/>
            <a:miter lim="800000"/>
            <a:headEnd/>
            <a:tailEnd/>
          </a:ln>
        </p:spPr>
        <p:txBody>
          <a:bodyPr vert="horz" wrap="square" lIns="50800" tIns="50800" rIns="104986"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ransition/>
  <p:hf hdr="0" ftr="0" dt="0"/>
  <p:txStyles>
    <p:titleStyle>
      <a:lvl1pPr marL="3175" indent="-3175" algn="r" rtl="0" eaLnBrk="0" fontAlgn="base" hangingPunct="0">
        <a:lnSpc>
          <a:spcPct val="90000"/>
        </a:lnSpc>
        <a:spcBef>
          <a:spcPct val="0"/>
        </a:spcBef>
        <a:spcAft>
          <a:spcPct val="0"/>
        </a:spcAft>
        <a:defRPr sz="3400" b="1">
          <a:solidFill>
            <a:srgbClr val="006666"/>
          </a:solidFill>
          <a:latin typeface="+mj-lt"/>
          <a:ea typeface="+mj-ea"/>
          <a:cs typeface="+mj-cs"/>
          <a:sym typeface="Arial" charset="0"/>
        </a:defRPr>
      </a:lvl1pPr>
      <a:lvl2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2pPr>
      <a:lvl3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3pPr>
      <a:lvl4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4pPr>
      <a:lvl5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5pPr>
      <a:lvl6pPr marL="4603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6pPr>
      <a:lvl7pPr marL="9175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7pPr>
      <a:lvl8pPr marL="13747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8pPr>
      <a:lvl9pPr marL="18319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9pPr>
    </p:titleStyle>
    <p:bodyStyle>
      <a:lvl1pPr marL="382588" indent="-342900" algn="l" rtl="0" eaLnBrk="0" fontAlgn="base" hangingPunct="0">
        <a:spcBef>
          <a:spcPts val="900"/>
        </a:spcBef>
        <a:spcAft>
          <a:spcPct val="0"/>
        </a:spcAft>
        <a:buClr>
          <a:srgbClr val="003366"/>
        </a:buClr>
        <a:buSzPct val="75000"/>
        <a:buFont typeface="Wingdings" charset="2"/>
        <a:buChar char="l"/>
        <a:defRPr sz="3400">
          <a:solidFill>
            <a:schemeClr val="tx1"/>
          </a:solidFill>
          <a:latin typeface="+mn-lt"/>
          <a:ea typeface="+mn-ea"/>
          <a:cs typeface="+mn-cs"/>
          <a:sym typeface="Arial" charset="0"/>
        </a:defRPr>
      </a:lvl1pPr>
      <a:lvl2pPr marL="731838" indent="-285750" algn="l" rtl="0" eaLnBrk="0" fontAlgn="base" hangingPunct="0">
        <a:spcBef>
          <a:spcPts val="700"/>
        </a:spcBef>
        <a:spcAft>
          <a:spcPct val="0"/>
        </a:spcAft>
        <a:buClr>
          <a:srgbClr val="003366"/>
        </a:buClr>
        <a:buSzPct val="75000"/>
        <a:buFont typeface="Arial" charset="0"/>
        <a:buChar char="–"/>
        <a:defRPr sz="30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Clr>
          <a:srgbClr val="003366"/>
        </a:buClr>
        <a:buSzPct val="75000"/>
        <a:buFont typeface="Wingdings" charset="2"/>
        <a:buChar char="l"/>
        <a:defRPr sz="2600">
          <a:solidFill>
            <a:schemeClr val="tx1"/>
          </a:solidFill>
          <a:latin typeface="+mn-lt"/>
          <a:ea typeface="+mn-ea"/>
          <a:cs typeface="+mn-cs"/>
          <a:sym typeface="Arial" charset="0"/>
        </a:defRPr>
      </a:lvl3pPr>
      <a:lvl4pPr marL="1589088" indent="-228600" algn="l" rtl="0" eaLnBrk="0" fontAlgn="base" hangingPunct="0">
        <a:spcBef>
          <a:spcPts val="600"/>
        </a:spcBef>
        <a:spcAft>
          <a:spcPct val="0"/>
        </a:spcAft>
        <a:buClr>
          <a:srgbClr val="003366"/>
        </a:buClr>
        <a:buSzPct val="80000"/>
        <a:buFont typeface="Arial" charset="0"/>
        <a:buChar char="–"/>
        <a:defRPr sz="2600">
          <a:solidFill>
            <a:schemeClr val="tx1"/>
          </a:solidFill>
          <a:latin typeface="+mn-lt"/>
          <a:ea typeface="+mn-ea"/>
          <a:cs typeface="+mn-cs"/>
          <a:sym typeface="Arial" charset="0"/>
        </a:defRPr>
      </a:lvl4pPr>
      <a:lvl5pPr marL="2046288" indent="-228600" algn="l" rtl="0" eaLnBrk="0" fontAlgn="base" hangingPunct="0">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5pPr>
      <a:lvl6pPr marL="25034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6pPr>
      <a:lvl7pPr marL="29606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7pPr>
      <a:lvl8pPr marL="34178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8pPr>
      <a:lvl9pPr marL="38750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ChangeArrowheads="1"/>
          </p:cNvSpPr>
          <p:nvPr>
            <p:ph type="title"/>
          </p:nvPr>
        </p:nvSpPr>
        <p:spPr bwMode="auto">
          <a:xfrm>
            <a:off x="1085850" y="0"/>
            <a:ext cx="14084300" cy="1930400"/>
          </a:xfrm>
          <a:prstGeom prst="rect">
            <a:avLst/>
          </a:prstGeom>
          <a:noFill/>
          <a:ln w="12700">
            <a:noFill/>
            <a:miter lim="800000"/>
            <a:headEnd/>
            <a:tailEnd/>
          </a:ln>
        </p:spPr>
        <p:txBody>
          <a:bodyPr vert="horz" wrap="square" lIns="50800" tIns="50800" rIns="104986" bIns="50800" numCol="1" anchor="b" anchorCtr="0" compatLnSpc="1">
            <a:prstTxWarp prst="textNoShape">
              <a:avLst/>
            </a:prstTxWarp>
          </a:bodyPr>
          <a:lstStyle/>
          <a:p>
            <a:pPr lvl="0"/>
            <a:r>
              <a:rPr lang="en-US" smtClean="0">
                <a:sym typeface="Arial" charset="0"/>
              </a:rPr>
              <a:t>Click to edit Master title style</a:t>
            </a:r>
          </a:p>
        </p:txBody>
      </p:sp>
      <p:sp>
        <p:nvSpPr>
          <p:cNvPr id="13315" name="Rectangle 2"/>
          <p:cNvSpPr>
            <a:spLocks noChangeArrowheads="1"/>
          </p:cNvSpPr>
          <p:nvPr>
            <p:ph type="body" idx="1"/>
          </p:nvPr>
        </p:nvSpPr>
        <p:spPr bwMode="auto">
          <a:xfrm>
            <a:off x="1343025" y="2459038"/>
            <a:ext cx="13822363" cy="6684962"/>
          </a:xfrm>
          <a:prstGeom prst="rect">
            <a:avLst/>
          </a:prstGeom>
          <a:noFill/>
          <a:ln w="12700">
            <a:noFill/>
            <a:miter lim="800000"/>
            <a:headEnd/>
            <a:tailEnd/>
          </a:ln>
        </p:spPr>
        <p:txBody>
          <a:bodyPr vert="horz" wrap="square" lIns="50800" tIns="50800" rIns="104986"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2051" name="Text Box 3"/>
          <p:cNvSpPr txBox="1">
            <a:spLocks noGrp="1" noChangeArrowheads="1"/>
          </p:cNvSpPr>
          <p:nvPr>
            <p:ph type="sldNum" sz="quarter" idx="4"/>
          </p:nvPr>
        </p:nvSpPr>
        <p:spPr bwMode="auto">
          <a:xfrm>
            <a:off x="107950" y="8420100"/>
            <a:ext cx="566738" cy="5588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3200" b="1">
                <a:solidFill>
                  <a:srgbClr val="FFFFFF"/>
                </a:solidFill>
                <a:cs typeface="Arial" charset="0"/>
              </a:defRPr>
            </a:lvl1pPr>
          </a:lstStyle>
          <a:p>
            <a:fld id="{BD6213C7-7DF2-4618-A368-A04069D6221F}"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hf hdr="0" ftr="0" dt="0"/>
  <p:txStyles>
    <p:titleStyle>
      <a:lvl1pPr marL="3175" indent="-3175" algn="r" rtl="0" eaLnBrk="0" fontAlgn="base" hangingPunct="0">
        <a:lnSpc>
          <a:spcPct val="90000"/>
        </a:lnSpc>
        <a:spcBef>
          <a:spcPct val="0"/>
        </a:spcBef>
        <a:spcAft>
          <a:spcPct val="0"/>
        </a:spcAft>
        <a:defRPr sz="3400" b="1">
          <a:solidFill>
            <a:srgbClr val="006666"/>
          </a:solidFill>
          <a:latin typeface="+mj-lt"/>
          <a:ea typeface="+mj-ea"/>
          <a:cs typeface="+mj-cs"/>
          <a:sym typeface="Arial" charset="0"/>
        </a:defRPr>
      </a:lvl1pPr>
      <a:lvl2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2pPr>
      <a:lvl3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3pPr>
      <a:lvl4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4pPr>
      <a:lvl5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5pPr>
      <a:lvl6pPr marL="4603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6pPr>
      <a:lvl7pPr marL="9175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7pPr>
      <a:lvl8pPr marL="13747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8pPr>
      <a:lvl9pPr marL="18319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9pPr>
    </p:titleStyle>
    <p:bodyStyle>
      <a:lvl1pPr marL="382588" indent="-342900" algn="l" rtl="0" eaLnBrk="0" fontAlgn="base" hangingPunct="0">
        <a:spcBef>
          <a:spcPts val="900"/>
        </a:spcBef>
        <a:spcAft>
          <a:spcPct val="0"/>
        </a:spcAft>
        <a:buClr>
          <a:srgbClr val="003366"/>
        </a:buClr>
        <a:buSzPct val="75000"/>
        <a:buFont typeface="Wingdings" charset="2"/>
        <a:buChar char="l"/>
        <a:defRPr sz="3400">
          <a:solidFill>
            <a:schemeClr val="tx1"/>
          </a:solidFill>
          <a:latin typeface="+mn-lt"/>
          <a:ea typeface="+mn-ea"/>
          <a:cs typeface="+mn-cs"/>
          <a:sym typeface="Arial" charset="0"/>
        </a:defRPr>
      </a:lvl1pPr>
      <a:lvl2pPr marL="731838" indent="-285750" algn="l" rtl="0" eaLnBrk="0" fontAlgn="base" hangingPunct="0">
        <a:spcBef>
          <a:spcPts val="700"/>
        </a:spcBef>
        <a:spcAft>
          <a:spcPct val="0"/>
        </a:spcAft>
        <a:buClr>
          <a:srgbClr val="003366"/>
        </a:buClr>
        <a:buSzPct val="75000"/>
        <a:buFont typeface="Arial" charset="0"/>
        <a:buChar char="–"/>
        <a:defRPr sz="30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Clr>
          <a:srgbClr val="003366"/>
        </a:buClr>
        <a:buSzPct val="75000"/>
        <a:buFont typeface="Wingdings" charset="2"/>
        <a:buChar char="l"/>
        <a:defRPr sz="2600">
          <a:solidFill>
            <a:schemeClr val="tx1"/>
          </a:solidFill>
          <a:latin typeface="+mn-lt"/>
          <a:ea typeface="+mn-ea"/>
          <a:cs typeface="+mn-cs"/>
          <a:sym typeface="Arial" charset="0"/>
        </a:defRPr>
      </a:lvl3pPr>
      <a:lvl4pPr marL="1589088" indent="-228600" algn="l" rtl="0" eaLnBrk="0" fontAlgn="base" hangingPunct="0">
        <a:spcBef>
          <a:spcPts val="600"/>
        </a:spcBef>
        <a:spcAft>
          <a:spcPct val="0"/>
        </a:spcAft>
        <a:buClr>
          <a:srgbClr val="003366"/>
        </a:buClr>
        <a:buSzPct val="80000"/>
        <a:buFont typeface="Arial" charset="0"/>
        <a:buChar char="–"/>
        <a:defRPr sz="2600">
          <a:solidFill>
            <a:schemeClr val="tx1"/>
          </a:solidFill>
          <a:latin typeface="+mn-lt"/>
          <a:ea typeface="+mn-ea"/>
          <a:cs typeface="+mn-cs"/>
          <a:sym typeface="Arial" charset="0"/>
        </a:defRPr>
      </a:lvl4pPr>
      <a:lvl5pPr marL="2046288" indent="-228600" algn="l" rtl="0" eaLnBrk="0" fontAlgn="base" hangingPunct="0">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5pPr>
      <a:lvl6pPr marL="25034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6pPr>
      <a:lvl7pPr marL="29606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7pPr>
      <a:lvl8pPr marL="34178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8pPr>
      <a:lvl9pPr marL="38750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ransition/>
  <p:txStyles>
    <p:titleStyle>
      <a:lvl1pPr algn="ctr" rtl="0" eaLnBrk="0" fontAlgn="base" hangingPunct="0">
        <a:spcBef>
          <a:spcPct val="0"/>
        </a:spcBef>
        <a:spcAft>
          <a:spcPct val="0"/>
        </a:spcAft>
        <a:defRPr sz="7600">
          <a:solidFill>
            <a:schemeClr val="tx1"/>
          </a:solidFill>
          <a:latin typeface="+mj-lt"/>
          <a:ea typeface="+mj-ea"/>
          <a:cs typeface="+mj-cs"/>
          <a:sym typeface="Gill Sans" charset="0"/>
        </a:defRPr>
      </a:lvl1pPr>
      <a:lvl2pPr algn="ctr" rtl="0" eaLnBrk="0" fontAlgn="base" hangingPunct="0">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2pPr>
      <a:lvl3pPr algn="ctr" rtl="0" eaLnBrk="0" fontAlgn="base" hangingPunct="0">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3pPr>
      <a:lvl4pPr algn="ctr" rtl="0" eaLnBrk="0" fontAlgn="base" hangingPunct="0">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4pPr>
      <a:lvl5pPr algn="ctr" rtl="0" eaLnBrk="0" fontAlgn="base" hangingPunct="0">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5pPr>
      <a:lvl6pPr marL="457200" algn="ctr" rtl="0" fontAlgn="base">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6pPr>
      <a:lvl7pPr marL="914400" algn="ctr" rtl="0" fontAlgn="base">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7pPr>
      <a:lvl8pPr marL="1371600" algn="ctr" rtl="0" fontAlgn="base">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8pPr>
      <a:lvl9pPr marL="1828800" algn="ctr" rtl="0" fontAlgn="base">
        <a:spcBef>
          <a:spcPct val="0"/>
        </a:spcBef>
        <a:spcAft>
          <a:spcPct val="0"/>
        </a:spcAft>
        <a:defRPr sz="7600">
          <a:solidFill>
            <a:schemeClr val="tx1"/>
          </a:solidFill>
          <a:latin typeface="Gill Sans" charset="0"/>
          <a:ea typeface="ヒラギノ角ゴ ProN W3" charset="-128"/>
          <a:cs typeface="ヒラギノ角ゴ ProN W3" charset="-128"/>
          <a:sym typeface="Gill Sans" charset="0"/>
        </a:defRPr>
      </a:lvl9pPr>
    </p:titleStyle>
    <p:bodyStyle>
      <a:lvl1pPr marL="749300" indent="-533400" algn="l" rtl="0" eaLnBrk="0" fontAlgn="base" hangingPunct="0">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1pPr>
      <a:lvl2pPr marL="1041400" indent="-533400" algn="l" rtl="0" eaLnBrk="0" fontAlgn="base" hangingPunct="0">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2pPr>
      <a:lvl3pPr marL="1333500" indent="-533400" algn="l" rtl="0" eaLnBrk="0" fontAlgn="base" hangingPunct="0">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3pPr>
      <a:lvl4pPr marL="1638300" indent="-533400" algn="l" rtl="0" eaLnBrk="0" fontAlgn="base" hangingPunct="0">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4pPr>
      <a:lvl5pPr marL="1930400" indent="-533400" algn="l" rtl="0" eaLnBrk="0" fontAlgn="base" hangingPunct="0">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5pPr>
      <a:lvl6pPr marL="23876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6pPr>
      <a:lvl7pPr marL="28448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7pPr>
      <a:lvl8pPr marL="33020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8pPr>
      <a:lvl9pPr marL="3759200" indent="-533400" algn="l" rtl="0" fontAlgn="base">
        <a:spcBef>
          <a:spcPts val="3500"/>
        </a:spcBef>
        <a:spcAft>
          <a:spcPct val="0"/>
        </a:spcAft>
        <a:buSzPct val="171000"/>
        <a:buFont typeface="Gill Sans" charset="0"/>
        <a:buChar char="•"/>
        <a:defRPr sz="3600">
          <a:solidFill>
            <a:schemeClr val="tx1"/>
          </a:solidFill>
          <a:latin typeface="+mn-lt"/>
          <a:ea typeface="+mn-ea"/>
          <a:cs typeface="+mn-cs"/>
          <a:sym typeface="Gill Sans"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1"/>
          <p:cNvSpPr>
            <a:spLocks noChangeArrowheads="1"/>
          </p:cNvSpPr>
          <p:nvPr>
            <p:ph type="title"/>
          </p:nvPr>
        </p:nvSpPr>
        <p:spPr bwMode="auto">
          <a:xfrm>
            <a:off x="1085850" y="0"/>
            <a:ext cx="14084300" cy="1968500"/>
          </a:xfrm>
          <a:prstGeom prst="rect">
            <a:avLst/>
          </a:prstGeom>
          <a:noFill/>
          <a:ln w="12700">
            <a:noFill/>
            <a:miter lim="800000"/>
            <a:headEnd/>
            <a:tailEnd/>
          </a:ln>
        </p:spPr>
        <p:txBody>
          <a:bodyPr vert="horz" wrap="square" lIns="50800" tIns="50800" rIns="104986" bIns="50800" numCol="1" anchor="b" anchorCtr="0" compatLnSpc="1">
            <a:prstTxWarp prst="textNoShape">
              <a:avLst/>
            </a:prstTxWarp>
          </a:bodyPr>
          <a:lstStyle/>
          <a:p>
            <a:pPr lvl="0"/>
            <a:r>
              <a:rPr lang="en-US" smtClean="0">
                <a:sym typeface="Arial" charset="0"/>
              </a:rPr>
              <a:t>Click to edit Master title style</a:t>
            </a:r>
          </a:p>
        </p:txBody>
      </p:sp>
      <p:sp>
        <p:nvSpPr>
          <p:cNvPr id="37891" name="Rectangle 2"/>
          <p:cNvSpPr>
            <a:spLocks noChangeArrowheads="1"/>
          </p:cNvSpPr>
          <p:nvPr>
            <p:ph type="body" idx="1"/>
          </p:nvPr>
        </p:nvSpPr>
        <p:spPr bwMode="auto">
          <a:xfrm>
            <a:off x="1343025" y="2459038"/>
            <a:ext cx="13822363" cy="6684962"/>
          </a:xfrm>
          <a:prstGeom prst="rect">
            <a:avLst/>
          </a:prstGeom>
          <a:noFill/>
          <a:ln w="12700">
            <a:noFill/>
            <a:miter lim="800000"/>
            <a:headEnd/>
            <a:tailEnd/>
          </a:ln>
        </p:spPr>
        <p:txBody>
          <a:bodyPr vert="horz" wrap="square" lIns="50800" tIns="50800" rIns="104986"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4099" name="Text Box 3"/>
          <p:cNvSpPr txBox="1">
            <a:spLocks noGrp="1" noChangeArrowheads="1"/>
          </p:cNvSpPr>
          <p:nvPr>
            <p:ph type="sldNum" sz="quarter" idx="4"/>
          </p:nvPr>
        </p:nvSpPr>
        <p:spPr bwMode="auto">
          <a:xfrm>
            <a:off x="120650" y="8407400"/>
            <a:ext cx="566738" cy="5588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3200" b="1">
                <a:solidFill>
                  <a:srgbClr val="FFFFFF"/>
                </a:solidFill>
                <a:cs typeface="Arial" charset="0"/>
              </a:defRPr>
            </a:lvl1pPr>
          </a:lstStyle>
          <a:p>
            <a:fld id="{F28D843D-26E5-4F1A-8845-0D84FFBB148A}"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hf hdr="0" ftr="0" dt="0"/>
  <p:txStyles>
    <p:titleStyle>
      <a:lvl1pPr marL="3175" indent="-3175" algn="r" rtl="0" eaLnBrk="0" fontAlgn="base" hangingPunct="0">
        <a:lnSpc>
          <a:spcPct val="90000"/>
        </a:lnSpc>
        <a:spcBef>
          <a:spcPct val="0"/>
        </a:spcBef>
        <a:spcAft>
          <a:spcPct val="0"/>
        </a:spcAft>
        <a:defRPr sz="3400" b="1">
          <a:solidFill>
            <a:srgbClr val="006666"/>
          </a:solidFill>
          <a:latin typeface="+mj-lt"/>
          <a:ea typeface="+mj-ea"/>
          <a:cs typeface="+mj-cs"/>
          <a:sym typeface="Arial" charset="0"/>
        </a:defRPr>
      </a:lvl1pPr>
      <a:lvl2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2pPr>
      <a:lvl3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3pPr>
      <a:lvl4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4pPr>
      <a:lvl5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5pPr>
      <a:lvl6pPr marL="4603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6pPr>
      <a:lvl7pPr marL="9175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7pPr>
      <a:lvl8pPr marL="13747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8pPr>
      <a:lvl9pPr marL="18319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9pPr>
    </p:titleStyle>
    <p:bodyStyle>
      <a:lvl1pPr marL="382588" indent="-342900" algn="l" rtl="0" eaLnBrk="0" fontAlgn="base" hangingPunct="0">
        <a:spcBef>
          <a:spcPts val="900"/>
        </a:spcBef>
        <a:spcAft>
          <a:spcPct val="0"/>
        </a:spcAft>
        <a:buClr>
          <a:srgbClr val="003366"/>
        </a:buClr>
        <a:buSzPct val="75000"/>
        <a:buFont typeface="Wingdings" charset="2"/>
        <a:buChar char="l"/>
        <a:defRPr sz="3400">
          <a:solidFill>
            <a:schemeClr val="tx1"/>
          </a:solidFill>
          <a:latin typeface="+mn-lt"/>
          <a:ea typeface="+mn-ea"/>
          <a:cs typeface="+mn-cs"/>
          <a:sym typeface="Arial" charset="0"/>
        </a:defRPr>
      </a:lvl1pPr>
      <a:lvl2pPr marL="731838" indent="-285750" algn="l" rtl="0" eaLnBrk="0" fontAlgn="base" hangingPunct="0">
        <a:spcBef>
          <a:spcPts val="700"/>
        </a:spcBef>
        <a:spcAft>
          <a:spcPct val="0"/>
        </a:spcAft>
        <a:buClr>
          <a:srgbClr val="003366"/>
        </a:buClr>
        <a:buSzPct val="75000"/>
        <a:buFont typeface="Arial" charset="0"/>
        <a:buChar char="–"/>
        <a:defRPr sz="30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Clr>
          <a:srgbClr val="003366"/>
        </a:buClr>
        <a:buSzPct val="75000"/>
        <a:buFont typeface="Wingdings" charset="2"/>
        <a:buChar char="l"/>
        <a:defRPr sz="2600">
          <a:solidFill>
            <a:schemeClr val="tx1"/>
          </a:solidFill>
          <a:latin typeface="+mn-lt"/>
          <a:ea typeface="+mn-ea"/>
          <a:cs typeface="+mn-cs"/>
          <a:sym typeface="Arial" charset="0"/>
        </a:defRPr>
      </a:lvl3pPr>
      <a:lvl4pPr marL="1589088" indent="-228600" algn="l" rtl="0" eaLnBrk="0" fontAlgn="base" hangingPunct="0">
        <a:spcBef>
          <a:spcPts val="600"/>
        </a:spcBef>
        <a:spcAft>
          <a:spcPct val="0"/>
        </a:spcAft>
        <a:buClr>
          <a:srgbClr val="003366"/>
        </a:buClr>
        <a:buSzPct val="80000"/>
        <a:buFont typeface="Arial" charset="0"/>
        <a:buChar char="–"/>
        <a:defRPr sz="2600">
          <a:solidFill>
            <a:schemeClr val="tx1"/>
          </a:solidFill>
          <a:latin typeface="+mn-lt"/>
          <a:ea typeface="+mn-ea"/>
          <a:cs typeface="+mn-cs"/>
          <a:sym typeface="Arial" charset="0"/>
        </a:defRPr>
      </a:lvl4pPr>
      <a:lvl5pPr marL="2046288" indent="-228600" algn="l" rtl="0" eaLnBrk="0" fontAlgn="base" hangingPunct="0">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5pPr>
      <a:lvl6pPr marL="25034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6pPr>
      <a:lvl7pPr marL="29606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7pPr>
      <a:lvl8pPr marL="34178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8pPr>
      <a:lvl9pPr marL="38750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1"/>
          <p:cNvSpPr>
            <a:spLocks noChangeArrowheads="1"/>
          </p:cNvSpPr>
          <p:nvPr>
            <p:ph type="title"/>
          </p:nvPr>
        </p:nvSpPr>
        <p:spPr bwMode="auto">
          <a:xfrm>
            <a:off x="1085850" y="0"/>
            <a:ext cx="14084300" cy="1968500"/>
          </a:xfrm>
          <a:prstGeom prst="rect">
            <a:avLst/>
          </a:prstGeom>
          <a:noFill/>
          <a:ln w="12700">
            <a:noFill/>
            <a:miter lim="800000"/>
            <a:headEnd/>
            <a:tailEnd/>
          </a:ln>
        </p:spPr>
        <p:txBody>
          <a:bodyPr vert="horz" wrap="square" lIns="50800" tIns="50800" rIns="104986" bIns="50800" numCol="1" anchor="b" anchorCtr="0" compatLnSpc="1">
            <a:prstTxWarp prst="textNoShape">
              <a:avLst/>
            </a:prstTxWarp>
          </a:bodyPr>
          <a:lstStyle/>
          <a:p>
            <a:pPr lvl="0"/>
            <a:r>
              <a:rPr lang="en-US" smtClean="0">
                <a:sym typeface="Arial" charset="0"/>
              </a:rPr>
              <a:t>Click to edit Master title style</a:t>
            </a:r>
          </a:p>
        </p:txBody>
      </p:sp>
      <p:sp>
        <p:nvSpPr>
          <p:cNvPr id="50179" name="Rectangle 2"/>
          <p:cNvSpPr>
            <a:spLocks noChangeArrowheads="1"/>
          </p:cNvSpPr>
          <p:nvPr>
            <p:ph type="body" idx="1"/>
          </p:nvPr>
        </p:nvSpPr>
        <p:spPr bwMode="auto">
          <a:xfrm>
            <a:off x="1343025" y="2459038"/>
            <a:ext cx="13822363" cy="6684962"/>
          </a:xfrm>
          <a:prstGeom prst="rect">
            <a:avLst/>
          </a:prstGeom>
          <a:noFill/>
          <a:ln w="12700">
            <a:noFill/>
            <a:miter lim="800000"/>
            <a:headEnd/>
            <a:tailEnd/>
          </a:ln>
        </p:spPr>
        <p:txBody>
          <a:bodyPr vert="horz" wrap="square" lIns="50800" tIns="50800" rIns="104986"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5123" name="Text Box 3"/>
          <p:cNvSpPr txBox="1">
            <a:spLocks noGrp="1" noChangeArrowheads="1"/>
          </p:cNvSpPr>
          <p:nvPr>
            <p:ph type="sldNum" sz="quarter" idx="4"/>
          </p:nvPr>
        </p:nvSpPr>
        <p:spPr bwMode="auto">
          <a:xfrm>
            <a:off x="146050" y="8445500"/>
            <a:ext cx="566738" cy="558800"/>
          </a:xfrm>
          <a:prstGeom prst="rect">
            <a:avLst/>
          </a:prstGeom>
          <a:noFill/>
          <a:ln w="12700">
            <a:noFill/>
            <a:miter lim="800000"/>
            <a:headEnd/>
            <a:tailEnd/>
          </a:ln>
          <a:effectLst/>
        </p:spPr>
        <p:txBody>
          <a:bodyPr vert="horz" wrap="none" lIns="91440" tIns="45720" rIns="91440" bIns="45720" numCol="1" anchor="b" anchorCtr="0" compatLnSpc="1">
            <a:prstTxWarp prst="textNoShape">
              <a:avLst/>
            </a:prstTxWarp>
          </a:bodyPr>
          <a:lstStyle>
            <a:lvl1pPr algn="ctr">
              <a:defRPr sz="3200" b="1">
                <a:solidFill>
                  <a:srgbClr val="FFFFFF"/>
                </a:solidFill>
                <a:cs typeface="Arial" charset="0"/>
              </a:defRPr>
            </a:lvl1pPr>
          </a:lstStyle>
          <a:p>
            <a:fld id="{9C434405-5A89-4330-AB52-75B3A7D5B437}" type="slidenum">
              <a:rPr lang="en-US"/>
              <a:pPr/>
              <a:t>‹Nº›</a:t>
            </a:fld>
            <a:endParaRPr lang="en-US"/>
          </a:p>
        </p:txBody>
      </p:sp>
      <p:pic>
        <p:nvPicPr>
          <p:cNvPr id="50181" name="Picture 4"/>
          <p:cNvPicPr>
            <a:picLocks noChangeAspect="1" noChangeArrowheads="1"/>
          </p:cNvPicPr>
          <p:nvPr/>
        </p:nvPicPr>
        <p:blipFill>
          <a:blip r:embed="rId13"/>
          <a:srcRect/>
          <a:stretch>
            <a:fillRect/>
          </a:stretch>
        </p:blipFill>
        <p:spPr bwMode="auto">
          <a:xfrm>
            <a:off x="0" y="0"/>
            <a:ext cx="16256000" cy="9144000"/>
          </a:xfrm>
          <a:prstGeom prst="rect">
            <a:avLst/>
          </a:prstGeom>
          <a:noFill/>
          <a:ln w="12700">
            <a:noFill/>
            <a:round/>
            <a:headEnd/>
            <a:tailEnd/>
          </a:ln>
        </p:spPr>
      </p:pic>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p:hf hdr="0" ftr="0" dt="0"/>
  <p:txStyles>
    <p:titleStyle>
      <a:lvl1pPr marL="3175" indent="-3175" algn="r" rtl="0" eaLnBrk="0" fontAlgn="base" hangingPunct="0">
        <a:lnSpc>
          <a:spcPct val="90000"/>
        </a:lnSpc>
        <a:spcBef>
          <a:spcPct val="0"/>
        </a:spcBef>
        <a:spcAft>
          <a:spcPct val="0"/>
        </a:spcAft>
        <a:defRPr sz="3400" b="1">
          <a:solidFill>
            <a:srgbClr val="006666"/>
          </a:solidFill>
          <a:latin typeface="+mj-lt"/>
          <a:ea typeface="+mj-ea"/>
          <a:cs typeface="+mj-cs"/>
          <a:sym typeface="Arial" charset="0"/>
        </a:defRPr>
      </a:lvl1pPr>
      <a:lvl2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2pPr>
      <a:lvl3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3pPr>
      <a:lvl4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4pPr>
      <a:lvl5pPr marL="3175" indent="-3175" algn="r"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5pPr>
      <a:lvl6pPr marL="4603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6pPr>
      <a:lvl7pPr marL="9175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7pPr>
      <a:lvl8pPr marL="13747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8pPr>
      <a:lvl9pPr marL="1831975" algn="r"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9pPr>
    </p:titleStyle>
    <p:bodyStyle>
      <a:lvl1pPr marL="382588" indent="-342900" algn="l" rtl="0" eaLnBrk="0" fontAlgn="base" hangingPunct="0">
        <a:spcBef>
          <a:spcPts val="900"/>
        </a:spcBef>
        <a:spcAft>
          <a:spcPct val="0"/>
        </a:spcAft>
        <a:buClr>
          <a:srgbClr val="003366"/>
        </a:buClr>
        <a:buSzPct val="75000"/>
        <a:buFont typeface="Wingdings" charset="2"/>
        <a:buChar char="l"/>
        <a:defRPr sz="3400">
          <a:solidFill>
            <a:schemeClr val="tx1"/>
          </a:solidFill>
          <a:latin typeface="+mn-lt"/>
          <a:ea typeface="+mn-ea"/>
          <a:cs typeface="+mn-cs"/>
          <a:sym typeface="Arial" charset="0"/>
        </a:defRPr>
      </a:lvl1pPr>
      <a:lvl2pPr marL="731838" indent="-285750" algn="l" rtl="0" eaLnBrk="0" fontAlgn="base" hangingPunct="0">
        <a:spcBef>
          <a:spcPts val="700"/>
        </a:spcBef>
        <a:spcAft>
          <a:spcPct val="0"/>
        </a:spcAft>
        <a:buClr>
          <a:srgbClr val="003366"/>
        </a:buClr>
        <a:buSzPct val="75000"/>
        <a:buFont typeface="Arial" charset="0"/>
        <a:buChar char="–"/>
        <a:defRPr sz="30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Clr>
          <a:srgbClr val="003366"/>
        </a:buClr>
        <a:buSzPct val="75000"/>
        <a:buFont typeface="Wingdings" charset="2"/>
        <a:buChar char="l"/>
        <a:defRPr sz="2600">
          <a:solidFill>
            <a:schemeClr val="tx1"/>
          </a:solidFill>
          <a:latin typeface="+mn-lt"/>
          <a:ea typeface="+mn-ea"/>
          <a:cs typeface="+mn-cs"/>
          <a:sym typeface="Arial" charset="0"/>
        </a:defRPr>
      </a:lvl3pPr>
      <a:lvl4pPr marL="1589088" indent="-228600" algn="l" rtl="0" eaLnBrk="0" fontAlgn="base" hangingPunct="0">
        <a:spcBef>
          <a:spcPts val="600"/>
        </a:spcBef>
        <a:spcAft>
          <a:spcPct val="0"/>
        </a:spcAft>
        <a:buClr>
          <a:srgbClr val="003366"/>
        </a:buClr>
        <a:buSzPct val="80000"/>
        <a:buFont typeface="Arial" charset="0"/>
        <a:buChar char="–"/>
        <a:defRPr sz="2600">
          <a:solidFill>
            <a:schemeClr val="tx1"/>
          </a:solidFill>
          <a:latin typeface="+mn-lt"/>
          <a:ea typeface="+mn-ea"/>
          <a:cs typeface="+mn-cs"/>
          <a:sym typeface="Arial" charset="0"/>
        </a:defRPr>
      </a:lvl4pPr>
      <a:lvl5pPr marL="2046288" indent="-228600" algn="l" rtl="0" eaLnBrk="0" fontAlgn="base" hangingPunct="0">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5pPr>
      <a:lvl6pPr marL="25034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6pPr>
      <a:lvl7pPr marL="29606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7pPr>
      <a:lvl8pPr marL="34178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8pPr>
      <a:lvl9pPr marL="38750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2466" name="Picture 1"/>
          <p:cNvPicPr>
            <a:picLocks noChangeAspect="1" noChangeArrowheads="1"/>
          </p:cNvPicPr>
          <p:nvPr/>
        </p:nvPicPr>
        <p:blipFill>
          <a:blip r:embed="rId13"/>
          <a:srcRect/>
          <a:stretch>
            <a:fillRect/>
          </a:stretch>
        </p:blipFill>
        <p:spPr bwMode="auto">
          <a:xfrm>
            <a:off x="0" y="0"/>
            <a:ext cx="16256000" cy="9144000"/>
          </a:xfrm>
          <a:prstGeom prst="rect">
            <a:avLst/>
          </a:prstGeom>
          <a:noFill/>
          <a:ln w="12700">
            <a:noFill/>
            <a:round/>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xStyles>
    <p:titleStyle>
      <a:lvl1pPr marL="53975" indent="-53975" algn="l" rtl="0" eaLnBrk="0" fontAlgn="base" hangingPunct="0">
        <a:lnSpc>
          <a:spcPct val="90000"/>
        </a:lnSpc>
        <a:spcBef>
          <a:spcPct val="0"/>
        </a:spcBef>
        <a:spcAft>
          <a:spcPct val="0"/>
        </a:spcAft>
        <a:defRPr sz="3400" b="1">
          <a:solidFill>
            <a:srgbClr val="006666"/>
          </a:solidFill>
          <a:latin typeface="+mj-lt"/>
          <a:ea typeface="+mj-ea"/>
          <a:cs typeface="+mj-cs"/>
          <a:sym typeface="Arial" charset="0"/>
        </a:defRPr>
      </a:lvl1pPr>
      <a:lvl2pPr marL="53975" indent="-53975" algn="l"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2pPr>
      <a:lvl3pPr marL="53975" indent="-53975" algn="l"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3pPr>
      <a:lvl4pPr marL="53975" indent="-53975" algn="l"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4pPr>
      <a:lvl5pPr marL="53975" indent="-53975" algn="l" rtl="0" eaLnBrk="0" fontAlgn="base" hangingPunct="0">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5pPr>
      <a:lvl6pPr marL="511175" algn="l"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6pPr>
      <a:lvl7pPr marL="968375" algn="l"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7pPr>
      <a:lvl8pPr marL="1425575" algn="l"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8pPr>
      <a:lvl9pPr marL="1882775" algn="l" rtl="0" fontAlgn="base">
        <a:lnSpc>
          <a:spcPct val="90000"/>
        </a:lnSpc>
        <a:spcBef>
          <a:spcPct val="0"/>
        </a:spcBef>
        <a:spcAft>
          <a:spcPct val="0"/>
        </a:spcAft>
        <a:defRPr sz="3400" b="1">
          <a:solidFill>
            <a:srgbClr val="006666"/>
          </a:solidFill>
          <a:latin typeface="Arial" charset="0"/>
          <a:ea typeface="ヒラギノ角ゴ ProN W6" charset="-128"/>
          <a:cs typeface="ヒラギノ角ゴ ProN W6" charset="-128"/>
          <a:sym typeface="Arial" charset="0"/>
        </a:defRPr>
      </a:lvl9pPr>
    </p:titleStyle>
    <p:bodyStyle>
      <a:lvl1pPr marL="382588" indent="-342900" algn="l" rtl="0" eaLnBrk="0" fontAlgn="base" hangingPunct="0">
        <a:spcBef>
          <a:spcPts val="900"/>
        </a:spcBef>
        <a:spcAft>
          <a:spcPct val="0"/>
        </a:spcAft>
        <a:buClr>
          <a:srgbClr val="003366"/>
        </a:buClr>
        <a:buSzPct val="75000"/>
        <a:buFont typeface="Wingdings" charset="2"/>
        <a:buChar char="l"/>
        <a:defRPr sz="3400">
          <a:solidFill>
            <a:schemeClr val="tx1"/>
          </a:solidFill>
          <a:latin typeface="+mn-lt"/>
          <a:ea typeface="+mn-ea"/>
          <a:cs typeface="+mn-cs"/>
          <a:sym typeface="Arial" charset="0"/>
        </a:defRPr>
      </a:lvl1pPr>
      <a:lvl2pPr marL="782638" indent="-285750" algn="l" rtl="0" eaLnBrk="0" fontAlgn="base" hangingPunct="0">
        <a:spcBef>
          <a:spcPts val="700"/>
        </a:spcBef>
        <a:spcAft>
          <a:spcPct val="0"/>
        </a:spcAft>
        <a:buClr>
          <a:srgbClr val="003366"/>
        </a:buClr>
        <a:buSzPct val="75000"/>
        <a:buFont typeface="Arial" charset="0"/>
        <a:buChar char="–"/>
        <a:defRPr sz="3000">
          <a:solidFill>
            <a:schemeClr val="tx1"/>
          </a:solidFill>
          <a:latin typeface="+mn-lt"/>
          <a:ea typeface="+mn-ea"/>
          <a:cs typeface="+mn-cs"/>
          <a:sym typeface="Arial" charset="0"/>
        </a:defRPr>
      </a:lvl2pPr>
      <a:lvl3pPr marL="1182688" indent="-228600" algn="l" rtl="0" eaLnBrk="0" fontAlgn="base" hangingPunct="0">
        <a:spcBef>
          <a:spcPts val="600"/>
        </a:spcBef>
        <a:spcAft>
          <a:spcPct val="0"/>
        </a:spcAft>
        <a:buClr>
          <a:srgbClr val="003366"/>
        </a:buClr>
        <a:buSzPct val="75000"/>
        <a:buFont typeface="Wingdings" charset="2"/>
        <a:buChar char="l"/>
        <a:defRPr sz="2600">
          <a:solidFill>
            <a:schemeClr val="tx1"/>
          </a:solidFill>
          <a:latin typeface="+mn-lt"/>
          <a:ea typeface="+mn-ea"/>
          <a:cs typeface="+mn-cs"/>
          <a:sym typeface="Arial" charset="0"/>
        </a:defRPr>
      </a:lvl3pPr>
      <a:lvl4pPr marL="1639888" indent="-228600" algn="l" rtl="0" eaLnBrk="0" fontAlgn="base" hangingPunct="0">
        <a:spcBef>
          <a:spcPts val="600"/>
        </a:spcBef>
        <a:spcAft>
          <a:spcPct val="0"/>
        </a:spcAft>
        <a:buClr>
          <a:srgbClr val="003366"/>
        </a:buClr>
        <a:buSzPct val="80000"/>
        <a:buFont typeface="Arial" charset="0"/>
        <a:buChar char="–"/>
        <a:defRPr sz="2600">
          <a:solidFill>
            <a:schemeClr val="tx1"/>
          </a:solidFill>
          <a:latin typeface="+mn-lt"/>
          <a:ea typeface="+mn-ea"/>
          <a:cs typeface="+mn-cs"/>
          <a:sym typeface="Arial" charset="0"/>
        </a:defRPr>
      </a:lvl4pPr>
      <a:lvl5pPr marL="2097088" indent="-228600" algn="l" rtl="0" eaLnBrk="0" fontAlgn="base" hangingPunct="0">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5pPr>
      <a:lvl6pPr marL="25542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6pPr>
      <a:lvl7pPr marL="30114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7pPr>
      <a:lvl8pPr marL="34686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8pPr>
      <a:lvl9pPr marL="3925888" indent="-228600" algn="l" rtl="0" fontAlgn="base">
        <a:spcBef>
          <a:spcPts val="600"/>
        </a:spcBef>
        <a:spcAft>
          <a:spcPct val="0"/>
        </a:spcAft>
        <a:buClr>
          <a:srgbClr val="003366"/>
        </a:buClr>
        <a:buSzPct val="64000"/>
        <a:buFont typeface="Wingdings" charset="2"/>
        <a:buChar char="l"/>
        <a:defRPr sz="2600">
          <a:solidFill>
            <a:schemeClr val="tx1"/>
          </a:solidFill>
          <a:latin typeface="+mn-lt"/>
          <a:ea typeface="+mn-ea"/>
          <a:cs typeface="+mn-cs"/>
          <a:sym typeface="Arial"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mailto:hossa@areandina.edu.co"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3.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35.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hyperlink" Target="mailto:docente.carolinatorresc@gmail.com" TargetMode="External"/><Relationship Id="rId4" Type="http://schemas.openxmlformats.org/officeDocument/2006/relationships/hyperlink" Target="http://www"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4.xml"/><Relationship Id="rId1" Type="http://schemas.openxmlformats.org/officeDocument/2006/relationships/video" Target="HenryHD:Users:henryalfonsodelaossa:Academia:000.%20FULIB:004.%20ProgramaFULL:041.%20Investigacion:ppt:Dise&#241;odeProyectos1.ppt_media:20100901_1309_0-1.mov"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4754"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grpSp>
        <p:nvGrpSpPr>
          <p:cNvPr id="74755" name="Group 2"/>
          <p:cNvGrpSpPr>
            <a:grpSpLocks/>
          </p:cNvGrpSpPr>
          <p:nvPr/>
        </p:nvGrpSpPr>
        <p:grpSpPr bwMode="auto">
          <a:xfrm>
            <a:off x="6883400" y="6527800"/>
            <a:ext cx="6492875" cy="431800"/>
            <a:chOff x="0" y="0"/>
            <a:chExt cx="4090" cy="272"/>
          </a:xfrm>
        </p:grpSpPr>
        <p:grpSp>
          <p:nvGrpSpPr>
            <p:cNvPr id="74760" name="Group 3"/>
            <p:cNvGrpSpPr>
              <a:grpSpLocks/>
            </p:cNvGrpSpPr>
            <p:nvPr/>
          </p:nvGrpSpPr>
          <p:grpSpPr bwMode="auto">
            <a:xfrm flipH="1">
              <a:off x="0" y="0"/>
              <a:ext cx="3885" cy="272"/>
              <a:chOff x="0" y="0"/>
              <a:chExt cx="3885" cy="272"/>
            </a:xfrm>
          </p:grpSpPr>
          <p:sp>
            <p:nvSpPr>
              <p:cNvPr id="74764" name="AutoShape 4"/>
              <p:cNvSpPr>
                <a:spLocks/>
              </p:cNvSpPr>
              <p:nvPr/>
            </p:nvSpPr>
            <p:spPr bwMode="auto">
              <a:xfrm>
                <a:off x="0" y="0"/>
                <a:ext cx="3885" cy="272"/>
              </a:xfrm>
              <a:prstGeom prst="roundRect">
                <a:avLst>
                  <a:gd name="adj" fmla="val 0"/>
                </a:avLst>
              </a:prstGeom>
              <a:solidFill>
                <a:srgbClr val="003366"/>
              </a:solidFill>
              <a:ln w="12700">
                <a:noFill/>
                <a:round/>
                <a:headEnd/>
                <a:tailEnd/>
              </a:ln>
            </p:spPr>
            <p:txBody>
              <a:bodyPr lIns="0" tIns="0" rIns="0" bIns="0"/>
              <a:lstStyle/>
              <a:p>
                <a:endParaRPr lang="es-CO"/>
              </a:p>
            </p:txBody>
          </p:sp>
          <p:sp>
            <p:nvSpPr>
              <p:cNvPr id="74765" name="Rectangle 5"/>
              <p:cNvSpPr>
                <a:spLocks/>
              </p:cNvSpPr>
              <p:nvPr/>
            </p:nvSpPr>
            <p:spPr bwMode="auto">
              <a:xfrm flipH="1">
                <a:off x="3813" y="1"/>
                <a:ext cx="72" cy="264"/>
              </a:xfrm>
              <a:prstGeom prst="rect">
                <a:avLst/>
              </a:prstGeom>
              <a:noFill/>
              <a:ln w="12700">
                <a:noFill/>
                <a:miter lim="800000"/>
                <a:headEnd/>
                <a:tailEnd/>
              </a:ln>
            </p:spPr>
            <p:txBody>
              <a:bodyPr wrap="none" lIns="0" tIns="0" rIns="0" bIns="0">
                <a:spAutoFit/>
              </a:bodyPr>
              <a:lstStyle/>
              <a:p>
                <a:endParaRPr lang="es-CO"/>
              </a:p>
            </p:txBody>
          </p:sp>
        </p:grpSp>
        <p:grpSp>
          <p:nvGrpSpPr>
            <p:cNvPr id="74761" name="Group 6"/>
            <p:cNvGrpSpPr>
              <a:grpSpLocks/>
            </p:cNvGrpSpPr>
            <p:nvPr/>
          </p:nvGrpSpPr>
          <p:grpSpPr bwMode="auto">
            <a:xfrm>
              <a:off x="3872" y="0"/>
              <a:ext cx="218" cy="268"/>
              <a:chOff x="0" y="0"/>
              <a:chExt cx="218" cy="268"/>
            </a:xfrm>
          </p:grpSpPr>
          <p:sp>
            <p:nvSpPr>
              <p:cNvPr id="74762" name="AutoShape 7"/>
              <p:cNvSpPr>
                <a:spLocks/>
              </p:cNvSpPr>
              <p:nvPr/>
            </p:nvSpPr>
            <p:spPr bwMode="auto">
              <a:xfrm>
                <a:off x="0" y="0"/>
                <a:ext cx="218" cy="268"/>
              </a:xfrm>
              <a:custGeom>
                <a:avLst/>
                <a:gdLst>
                  <a:gd name="T0" fmla="*/ 109 w 21600"/>
                  <a:gd name="T1" fmla="*/ 134 h 21600"/>
                  <a:gd name="T2" fmla="*/ 0 60000 65536"/>
                  <a:gd name="T3" fmla="*/ 0 w 21600"/>
                  <a:gd name="T4" fmla="*/ 0 h 21600"/>
                  <a:gd name="T5" fmla="*/ 21600 w 21600"/>
                  <a:gd name="T6" fmla="*/ 21600 h 21600"/>
                </a:gdLst>
                <a:ahLst/>
                <a:cxnLst>
                  <a:cxn ang="T2">
                    <a:pos x="T0" y="T1"/>
                  </a:cxn>
                </a:cxnLst>
                <a:rect l="T3" t="T4" r="T5" b="T6"/>
                <a:pathLst>
                  <a:path w="21600" h="21600">
                    <a:moveTo>
                      <a:pt x="10800" y="0"/>
                    </a:moveTo>
                    <a:cubicBezTo>
                      <a:pt x="16765" y="0"/>
                      <a:pt x="21600" y="4835"/>
                      <a:pt x="21600" y="10800"/>
                    </a:cubicBezTo>
                    <a:cubicBezTo>
                      <a:pt x="21600" y="16765"/>
                      <a:pt x="16765" y="21600"/>
                      <a:pt x="10800" y="21600"/>
                    </a:cubicBezTo>
                    <a:lnTo>
                      <a:pt x="0" y="21600"/>
                    </a:lnTo>
                    <a:lnTo>
                      <a:pt x="0" y="0"/>
                    </a:lnTo>
                    <a:close/>
                    <a:moveTo>
                      <a:pt x="10800" y="0"/>
                    </a:moveTo>
                  </a:path>
                </a:pathLst>
              </a:custGeom>
              <a:solidFill>
                <a:srgbClr val="003366"/>
              </a:solidFill>
              <a:ln w="12700">
                <a:noFill/>
                <a:miter lim="800000"/>
                <a:headEnd/>
                <a:tailEnd/>
              </a:ln>
            </p:spPr>
            <p:txBody>
              <a:bodyPr lIns="0" tIns="0" rIns="0" bIns="0"/>
              <a:lstStyle/>
              <a:p>
                <a:endParaRPr lang="es-CO"/>
              </a:p>
            </p:txBody>
          </p:sp>
          <p:sp>
            <p:nvSpPr>
              <p:cNvPr id="74763" name="Rectangle 8"/>
              <p:cNvSpPr>
                <a:spLocks/>
              </p:cNvSpPr>
              <p:nvPr/>
            </p:nvSpPr>
            <p:spPr bwMode="auto">
              <a:xfrm>
                <a:off x="0" y="4"/>
                <a:ext cx="56" cy="248"/>
              </a:xfrm>
              <a:prstGeom prst="rect">
                <a:avLst/>
              </a:prstGeom>
              <a:noFill/>
              <a:ln w="12700">
                <a:noFill/>
                <a:miter lim="800000"/>
                <a:headEnd/>
                <a:tailEnd/>
              </a:ln>
            </p:spPr>
            <p:txBody>
              <a:bodyPr wrap="none" lIns="0" tIns="0" rIns="0" bIns="0">
                <a:spAutoFit/>
              </a:bodyPr>
              <a:lstStyle/>
              <a:p>
                <a:endParaRPr lang="es-CO"/>
              </a:p>
            </p:txBody>
          </p:sp>
        </p:grpSp>
      </p:grpSp>
      <p:sp>
        <p:nvSpPr>
          <p:cNvPr id="74756" name="Text Box 9"/>
          <p:cNvSpPr txBox="1">
            <a:spLocks noChangeArrowheads="1"/>
          </p:cNvSpPr>
          <p:nvPr/>
        </p:nvSpPr>
        <p:spPr bwMode="auto">
          <a:xfrm>
            <a:off x="373063" y="8423275"/>
            <a:ext cx="566737" cy="558800"/>
          </a:xfrm>
          <a:prstGeom prst="rect">
            <a:avLst/>
          </a:prstGeom>
          <a:noFill/>
          <a:ln w="12700">
            <a:noFill/>
            <a:miter lim="800000"/>
            <a:headEnd/>
            <a:tailEnd/>
          </a:ln>
        </p:spPr>
        <p:txBody>
          <a:bodyPr wrap="none" anchor="b"/>
          <a:lstStyle/>
          <a:p>
            <a:pPr algn="ctr"/>
            <a:fld id="{6884C70B-6E82-46A3-A340-71A8DE867876}" type="slidenum">
              <a:rPr lang="en-US" sz="3200" b="1">
                <a:solidFill>
                  <a:srgbClr val="FFFFFF"/>
                </a:solidFill>
                <a:cs typeface="Arial" charset="0"/>
              </a:rPr>
              <a:pPr algn="ctr"/>
              <a:t>1</a:t>
            </a:fld>
            <a:endParaRPr lang="en-US" sz="3200" b="1">
              <a:solidFill>
                <a:srgbClr val="FFFFFF"/>
              </a:solidFill>
              <a:cs typeface="Arial" charset="0"/>
            </a:endParaRPr>
          </a:p>
        </p:txBody>
      </p:sp>
      <p:sp>
        <p:nvSpPr>
          <p:cNvPr id="74757" name="Rectangle 10"/>
          <p:cNvSpPr>
            <a:spLocks noChangeArrowheads="1"/>
          </p:cNvSpPr>
          <p:nvPr>
            <p:ph type="body" idx="1"/>
          </p:nvPr>
        </p:nvSpPr>
        <p:spPr>
          <a:xfrm>
            <a:off x="7977188" y="3913188"/>
            <a:ext cx="8342312" cy="2513012"/>
          </a:xfrm>
        </p:spPr>
        <p:txBody>
          <a:bodyPr rIns="159172" anchor="b"/>
          <a:lstStyle/>
          <a:p>
            <a:pPr marL="53975" indent="0" eaLnBrk="1" hangingPunct="1">
              <a:lnSpc>
                <a:spcPct val="90000"/>
              </a:lnSpc>
              <a:buFont typeface="Wingdings" charset="2"/>
              <a:buNone/>
            </a:pPr>
            <a:r>
              <a:rPr lang="en-US" sz="2800" smtClean="0">
                <a:solidFill>
                  <a:srgbClr val="006600"/>
                </a:solidFill>
              </a:rPr>
              <a:t>HENRY A DE LA OSSA SIERRA</a:t>
            </a:r>
          </a:p>
          <a:p>
            <a:pPr marL="53975" indent="0" eaLnBrk="1" hangingPunct="1">
              <a:lnSpc>
                <a:spcPct val="90000"/>
              </a:lnSpc>
              <a:buFont typeface="Wingdings" charset="2"/>
              <a:buNone/>
            </a:pPr>
            <a:r>
              <a:rPr lang="en-US" sz="3200" u="sng" smtClean="0">
                <a:hlinkClick r:id="rId4"/>
              </a:rPr>
              <a:t>delaossas@gmail.com</a:t>
            </a:r>
            <a:endParaRPr lang="en-US" sz="3200" u="sng" smtClean="0"/>
          </a:p>
          <a:p>
            <a:pPr marL="53975" indent="0" eaLnBrk="1" hangingPunct="1">
              <a:lnSpc>
                <a:spcPct val="90000"/>
              </a:lnSpc>
              <a:buFont typeface="Wingdings" charset="2"/>
              <a:buNone/>
            </a:pPr>
            <a:endParaRPr lang="en-US" smtClean="0"/>
          </a:p>
        </p:txBody>
      </p:sp>
      <p:pic>
        <p:nvPicPr>
          <p:cNvPr id="74758" name="Picture 11"/>
          <p:cNvPicPr>
            <a:picLocks noChangeArrowheads="1"/>
          </p:cNvPicPr>
          <p:nvPr/>
        </p:nvPicPr>
        <p:blipFill>
          <a:blip r:embed="rId5"/>
          <a:srcRect/>
          <a:stretch>
            <a:fillRect/>
          </a:stretch>
        </p:blipFill>
        <p:spPr bwMode="auto">
          <a:xfrm>
            <a:off x="2032000" y="7912100"/>
            <a:ext cx="12192000" cy="1244600"/>
          </a:xfrm>
          <a:prstGeom prst="rect">
            <a:avLst/>
          </a:prstGeom>
          <a:noFill/>
          <a:ln w="12700">
            <a:noFill/>
            <a:miter lim="800000"/>
            <a:headEnd/>
            <a:tailEnd/>
          </a:ln>
        </p:spPr>
      </p:pic>
      <p:sp>
        <p:nvSpPr>
          <p:cNvPr id="7180" name="Rectangle 12"/>
          <p:cNvSpPr>
            <a:spLocks noChangeArrowheads="1"/>
          </p:cNvSpPr>
          <p:nvPr>
            <p:ph type="title"/>
          </p:nvPr>
        </p:nvSpPr>
        <p:spPr>
          <a:xfrm>
            <a:off x="719138" y="1292225"/>
            <a:ext cx="16256000" cy="2620963"/>
          </a:xfrm>
        </p:spPr>
        <p:txBody>
          <a:bodyPr rIns="159172" anchor="ctr"/>
          <a:lstStyle/>
          <a:p>
            <a:pPr marL="53975" indent="0" algn="ctr" eaLnBrk="1" hangingPunct="1"/>
            <a:r>
              <a:rPr lang="en-US" sz="3000" smtClean="0">
                <a:solidFill>
                  <a:schemeClr val="tx1"/>
                </a:solidFill>
              </a:rPr>
              <a:t>FUNDACIÓN UNIVERSITARIA LOS LIBERTADORES</a:t>
            </a:r>
            <a:br>
              <a:rPr lang="en-US" sz="3000" smtClean="0">
                <a:solidFill>
                  <a:schemeClr val="tx1"/>
                </a:solidFill>
              </a:rPr>
            </a:br>
            <a:r>
              <a:rPr lang="en-US" sz="3000" smtClean="0">
                <a:solidFill>
                  <a:schemeClr val="tx1"/>
                </a:solidFill>
              </a:rPr>
              <a:t>ESPECIALIZACIÓN EN INFORMÁTICA Y MULTIMEDIA</a:t>
            </a:r>
            <a:br>
              <a:rPr lang="en-US" sz="3000" smtClean="0">
                <a:solidFill>
                  <a:schemeClr val="tx1"/>
                </a:solidFill>
              </a:rPr>
            </a:br>
            <a:r>
              <a:rPr lang="en-US" sz="3000" smtClean="0">
                <a:solidFill>
                  <a:schemeClr val="tx1"/>
                </a:solidFill>
              </a:rPr>
              <a:t>EN EDUCACION </a:t>
            </a:r>
            <a:br>
              <a:rPr lang="en-US" sz="3000" smtClean="0">
                <a:solidFill>
                  <a:schemeClr val="tx1"/>
                </a:solidFill>
              </a:rPr>
            </a:br>
            <a:r>
              <a:rPr lang="en-US" sz="3000" smtClean="0">
                <a:solidFill>
                  <a:schemeClr val="tx1"/>
                </a:solidFill>
              </a:rPr>
              <a:t/>
            </a:r>
            <a:br>
              <a:rPr lang="en-US" sz="3000" smtClean="0">
                <a:solidFill>
                  <a:schemeClr val="tx1"/>
                </a:solidFill>
              </a:rPr>
            </a:br>
            <a:r>
              <a:rPr lang="en-US" sz="3000" smtClean="0">
                <a:solidFill>
                  <a:schemeClr val="tx1"/>
                </a:solidFill>
              </a:rPr>
              <a:t/>
            </a:r>
            <a:br>
              <a:rPr lang="en-US" sz="3000" smtClean="0">
                <a:solidFill>
                  <a:schemeClr val="tx1"/>
                </a:solidFill>
              </a:rPr>
            </a:br>
            <a:r>
              <a:rPr lang="en-US" sz="3000" smtClean="0">
                <a:solidFill>
                  <a:schemeClr val="tx1"/>
                </a:solidFill>
              </a:rPr>
              <a:t>Diseño de Proyectos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180"/>
                                        </p:tgtEl>
                                        <p:attrNameLst>
                                          <p:attrName>style.visibility</p:attrName>
                                        </p:attrNameLst>
                                      </p:cBhvr>
                                      <p:to>
                                        <p:strVal val="visible"/>
                                      </p:to>
                                    </p:set>
                                    <p:animEffect transition="in" filter="wipe(down)">
                                      <p:cBhvr>
                                        <p:cTn id="7" dur="500"/>
                                        <p:tgtEl>
                                          <p:spTgt spid="71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grpId="1" nodeType="clickEffect">
                                  <p:stCondLst>
                                    <p:cond delay="0"/>
                                  </p:stCondLst>
                                  <p:childTnLst>
                                    <p:animEffect transition="out" filter="wipe(down)">
                                      <p:cBhvr>
                                        <p:cTn id="11" dur="500"/>
                                        <p:tgtEl>
                                          <p:spTgt spid="7180"/>
                                        </p:tgtEl>
                                      </p:cBhvr>
                                    </p:animEffect>
                                    <p:set>
                                      <p:cBhvr>
                                        <p:cTn id="12" dur="1" fill="hold">
                                          <p:stCondLst>
                                            <p:cond delay="499"/>
                                          </p:stCondLst>
                                        </p:cTn>
                                        <p:tgtEl>
                                          <p:spTgt spid="71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0" grpId="0" autoUpdateAnimBg="0"/>
      <p:bldP spid="7180" grpId="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Marcador de número de diapositiva 3"/>
          <p:cNvSpPr>
            <a:spLocks noGrp="1"/>
          </p:cNvSpPr>
          <p:nvPr>
            <p:ph type="sldNum" sz="quarter" idx="10"/>
          </p:nvPr>
        </p:nvSpPr>
        <p:spPr>
          <a:noFill/>
        </p:spPr>
        <p:txBody>
          <a:bodyPr/>
          <a:lstStyle/>
          <a:p>
            <a:fld id="{70E6696B-DABE-4DFF-83EA-1A63D17DF234}" type="slidenum">
              <a:rPr lang="en-US"/>
              <a:pPr/>
              <a:t>13</a:t>
            </a:fld>
            <a:endParaRPr lang="en-US"/>
          </a:p>
        </p:txBody>
      </p:sp>
      <p:pic>
        <p:nvPicPr>
          <p:cNvPr id="87043"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87044" name="Rectangle 2"/>
          <p:cNvSpPr>
            <a:spLocks noChangeArrowheads="1"/>
          </p:cNvSpPr>
          <p:nvPr>
            <p:ph type="title"/>
          </p:nvPr>
        </p:nvSpPr>
        <p:spPr/>
        <p:txBody>
          <a:bodyPr rIns="159172"/>
          <a:lstStyle/>
          <a:p>
            <a:pPr marL="53975" indent="0" eaLnBrk="1" hangingPunct="1"/>
            <a:r>
              <a:rPr lang="en-US" smtClean="0"/>
              <a:t/>
            </a:r>
            <a:br>
              <a:rPr lang="en-US" smtClean="0"/>
            </a:br>
            <a:r>
              <a:rPr lang="en-US" smtClean="0"/>
              <a:t/>
            </a:r>
            <a:br>
              <a:rPr lang="en-US" smtClean="0"/>
            </a:br>
            <a:r>
              <a:rPr lang="en-US" smtClean="0"/>
              <a:t>Conceptos básicos</a:t>
            </a:r>
          </a:p>
        </p:txBody>
      </p:sp>
      <p:sp>
        <p:nvSpPr>
          <p:cNvPr id="87045" name="Rectangle 3"/>
          <p:cNvSpPr>
            <a:spLocks noChangeArrowheads="1"/>
          </p:cNvSpPr>
          <p:nvPr>
            <p:ph type="body" idx="1"/>
          </p:nvPr>
        </p:nvSpPr>
        <p:spPr/>
        <p:txBody>
          <a:bodyPr rIns="159172"/>
          <a:lstStyle/>
          <a:p>
            <a:pPr eaLnBrk="1" hangingPunct="1"/>
            <a:r>
              <a:rPr lang="en-US" smtClean="0"/>
              <a:t>Innovación se entiende como la transformación en la forma de hacer las cosas, para mejorar su eficiencia o sus resultados.</a:t>
            </a:r>
          </a:p>
          <a:p>
            <a:pPr eaLnBrk="1" hangingPunct="1"/>
            <a:endParaRPr lang="en-US" smtClean="0"/>
          </a:p>
          <a:p>
            <a:pPr eaLnBrk="1" hangingPunct="1"/>
            <a:r>
              <a:rPr lang="en-US" smtClean="0"/>
              <a:t>La innovación educativa es una transformación verificable, replicable y sostenible en las practicas pedagógicas, en la organización escolar o en la implementación curricular que redunda en mejoras en la calidad de los aprendizajes y es mediada por el uso de TIC.</a:t>
            </a:r>
          </a:p>
          <a:p>
            <a:pPr eaLnBrk="1" hangingPunct="1"/>
            <a:endParaRPr lang="en-US" smtClean="0"/>
          </a:p>
          <a:p>
            <a:pPr eaLnBrk="1" hangingPunct="1"/>
            <a:r>
              <a:rPr lang="en-US" smtClean="0"/>
              <a:t>La sociedad del conocimiento tiene como finalidad instalar innovaciones en la educación</a:t>
            </a:r>
          </a:p>
        </p:txBody>
      </p:sp>
      <p:sp>
        <p:nvSpPr>
          <p:cNvPr id="87046"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B01511C-5575-4C8C-8FF5-42F204D5634F}" type="slidenum">
              <a:rPr lang="en-US" sz="3200" b="1">
                <a:solidFill>
                  <a:srgbClr val="FFFFFF"/>
                </a:solidFill>
                <a:cs typeface="Arial" charset="0"/>
              </a:rPr>
              <a:pPr algn="ctr"/>
              <a:t>13</a:t>
            </a:fld>
            <a:endParaRPr lang="en-US" sz="3200" b="1">
              <a:solidFill>
                <a:srgbClr val="FFFFFF"/>
              </a:solidFill>
              <a:cs typeface="Arial" charset="0"/>
            </a:endParaRPr>
          </a:p>
        </p:txBody>
      </p:sp>
      <p:sp>
        <p:nvSpPr>
          <p:cNvPr id="87047" name="Rectangle 5"/>
          <p:cNvSpPr>
            <a:spLocks/>
          </p:cNvSpPr>
          <p:nvPr/>
        </p:nvSpPr>
        <p:spPr bwMode="auto">
          <a:xfrm>
            <a:off x="8997950" y="8013700"/>
            <a:ext cx="7296150" cy="584200"/>
          </a:xfrm>
          <a:prstGeom prst="rect">
            <a:avLst/>
          </a:prstGeom>
          <a:noFill/>
          <a:ln w="12700">
            <a:noFill/>
            <a:miter lim="800000"/>
            <a:headEnd/>
            <a:tailEnd/>
          </a:ln>
        </p:spPr>
        <p:txBody>
          <a:bodyPr wrap="none" lIns="0" tIns="0" rIns="54186" bIns="0">
            <a:spAutoFit/>
          </a:bodyPr>
          <a:lstStyle/>
          <a:p>
            <a:pPr marL="53975" algn="r">
              <a:lnSpc>
                <a:spcPct val="90000"/>
              </a:lnSpc>
            </a:pPr>
            <a:r>
              <a:rPr lang="en-US" sz="3400" b="1">
                <a:solidFill>
                  <a:srgbClr val="D90B00"/>
                </a:solidFill>
                <a:cs typeface="Arial" charset="0"/>
              </a:rPr>
              <a:t>Desde que perspectiva lo haremos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Marcador de número de diapositiva 3"/>
          <p:cNvSpPr>
            <a:spLocks noGrp="1"/>
          </p:cNvSpPr>
          <p:nvPr>
            <p:ph type="sldNum" sz="quarter" idx="10"/>
          </p:nvPr>
        </p:nvSpPr>
        <p:spPr>
          <a:noFill/>
        </p:spPr>
        <p:txBody>
          <a:bodyPr/>
          <a:lstStyle/>
          <a:p>
            <a:fld id="{DF5FAF2A-F271-4838-B57E-D46839B119E4}" type="slidenum">
              <a:rPr lang="en-US"/>
              <a:pPr/>
              <a:t>14</a:t>
            </a:fld>
            <a:endParaRPr lang="en-US"/>
          </a:p>
        </p:txBody>
      </p:sp>
      <p:pic>
        <p:nvPicPr>
          <p:cNvPr id="88067"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88068" name="Rectangle 2"/>
          <p:cNvSpPr>
            <a:spLocks noChangeArrowheads="1"/>
          </p:cNvSpPr>
          <p:nvPr>
            <p:ph type="title"/>
          </p:nvPr>
        </p:nvSpPr>
        <p:spPr>
          <a:xfrm>
            <a:off x="942975" y="0"/>
            <a:ext cx="14084300" cy="1968500"/>
          </a:xfrm>
        </p:spPr>
        <p:txBody>
          <a:bodyPr rIns="159172"/>
          <a:lstStyle/>
          <a:p>
            <a:pPr marL="53975" indent="0" eaLnBrk="1" hangingPunct="1"/>
            <a:r>
              <a:rPr lang="en-US" smtClean="0"/>
              <a:t>Línea de Investigación: Pedagogía, Medios y Mediaciones</a:t>
            </a:r>
          </a:p>
        </p:txBody>
      </p:sp>
      <p:sp>
        <p:nvSpPr>
          <p:cNvPr id="88069" name="Rectangle 3"/>
          <p:cNvSpPr>
            <a:spLocks noChangeArrowheads="1"/>
          </p:cNvSpPr>
          <p:nvPr>
            <p:ph type="body" idx="1"/>
          </p:nvPr>
        </p:nvSpPr>
        <p:spPr/>
        <p:txBody>
          <a:bodyPr rIns="159172"/>
          <a:lstStyle/>
          <a:p>
            <a:pPr marL="0" indent="0" eaLnBrk="1" hangingPunct="1">
              <a:buFont typeface="Wingdings" charset="2"/>
              <a:buNone/>
            </a:pPr>
            <a:r>
              <a:rPr lang="en-US" smtClean="0"/>
              <a:t>Objetivo de la línea: Formular y realizar proyectos de investigación alrededor de problemáticas relacionadas con las TIC en el escenario educativo</a:t>
            </a:r>
          </a:p>
          <a:p>
            <a:pPr marL="0" indent="0" eaLnBrk="1" hangingPunct="1">
              <a:buFont typeface="Wingdings" charset="2"/>
              <a:buNone/>
            </a:pPr>
            <a:r>
              <a:rPr lang="en-US" smtClean="0"/>
              <a:t>Areas de la línea</a:t>
            </a:r>
          </a:p>
          <a:p>
            <a:pPr marL="1427163" lvl="1" indent="-603250" eaLnBrk="1" hangingPunct="1">
              <a:buSzPct val="99000"/>
              <a:buFont typeface="Arial" charset="0"/>
              <a:buAutoNum type="arabicPeriod"/>
            </a:pPr>
            <a:r>
              <a:rPr lang="en-US" smtClean="0"/>
              <a:t>Desarrollo de material multimedial en los procesos educativos</a:t>
            </a:r>
          </a:p>
          <a:p>
            <a:pPr marL="1427163" lvl="1" indent="-603250" eaLnBrk="1" hangingPunct="1">
              <a:buSzPct val="99000"/>
              <a:buFont typeface="Arial" charset="0"/>
              <a:buAutoNum type="arabicPeriod"/>
            </a:pPr>
            <a:r>
              <a:rPr lang="en-US" smtClean="0"/>
              <a:t>Las TIC y los ambientes virtuales de aprendizajes</a:t>
            </a:r>
          </a:p>
          <a:p>
            <a:pPr marL="1427163" lvl="1" indent="-603250" eaLnBrk="1" hangingPunct="1">
              <a:buSzPct val="99000"/>
              <a:buFont typeface="Arial" charset="0"/>
              <a:buAutoNum type="arabicPeriod"/>
            </a:pPr>
            <a:r>
              <a:rPr lang="en-US" smtClean="0"/>
              <a:t>La informática como medio de comunicación en la educación</a:t>
            </a:r>
          </a:p>
          <a:p>
            <a:pPr marL="1427163" lvl="1" indent="-603250" eaLnBrk="1" hangingPunct="1">
              <a:buSzPct val="99000"/>
              <a:buFont typeface="Arial" charset="0"/>
              <a:buAutoNum type="arabicPeriod"/>
            </a:pPr>
            <a:r>
              <a:rPr lang="en-US" smtClean="0"/>
              <a:t>Las TIC como desarrollo de una sociedad informatizada</a:t>
            </a:r>
          </a:p>
        </p:txBody>
      </p:sp>
      <p:sp>
        <p:nvSpPr>
          <p:cNvPr id="88070"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4A1C4D2F-54DE-444E-924B-2433D141163A}" type="slidenum">
              <a:rPr lang="en-US" sz="3200" b="1">
                <a:solidFill>
                  <a:srgbClr val="FFFFFF"/>
                </a:solidFill>
                <a:cs typeface="Arial" charset="0"/>
              </a:rPr>
              <a:pPr algn="ctr"/>
              <a:t>14</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Marcador de número de diapositiva 3"/>
          <p:cNvSpPr>
            <a:spLocks noGrp="1"/>
          </p:cNvSpPr>
          <p:nvPr>
            <p:ph type="sldNum" sz="quarter" idx="10"/>
          </p:nvPr>
        </p:nvSpPr>
        <p:spPr>
          <a:noFill/>
        </p:spPr>
        <p:txBody>
          <a:bodyPr/>
          <a:lstStyle/>
          <a:p>
            <a:fld id="{7B6926AF-EA8A-4F2E-84EA-FD353E28C3A5}" type="slidenum">
              <a:rPr lang="en-US"/>
              <a:pPr/>
              <a:t>15</a:t>
            </a:fld>
            <a:endParaRPr lang="en-US"/>
          </a:p>
        </p:txBody>
      </p:sp>
      <p:pic>
        <p:nvPicPr>
          <p:cNvPr id="89091"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89092" name="Rectangle 2"/>
          <p:cNvSpPr>
            <a:spLocks noChangeArrowheads="1"/>
          </p:cNvSpPr>
          <p:nvPr>
            <p:ph type="title"/>
          </p:nvPr>
        </p:nvSpPr>
        <p:spPr/>
        <p:txBody>
          <a:bodyPr rIns="159172"/>
          <a:lstStyle/>
          <a:p>
            <a:pPr marL="53975" indent="0" eaLnBrk="1" hangingPunct="1"/>
            <a:r>
              <a:rPr lang="en-US" smtClean="0"/>
              <a:t>Línea de investigación </a:t>
            </a:r>
          </a:p>
        </p:txBody>
      </p:sp>
      <p:sp>
        <p:nvSpPr>
          <p:cNvPr id="89093" name="Rectangle 3"/>
          <p:cNvSpPr>
            <a:spLocks noChangeArrowheads="1"/>
          </p:cNvSpPr>
          <p:nvPr>
            <p:ph type="body" idx="1"/>
          </p:nvPr>
        </p:nvSpPr>
        <p:spPr/>
        <p:txBody>
          <a:bodyPr rIns="159172"/>
          <a:lstStyle/>
          <a:p>
            <a:pPr eaLnBrk="1" hangingPunct="1"/>
            <a:r>
              <a:rPr lang="en-US" smtClean="0"/>
              <a:t>Pedagogía, medios y mediaciones</a:t>
            </a:r>
          </a:p>
          <a:p>
            <a:pPr eaLnBrk="1" hangingPunct="1"/>
            <a:r>
              <a:rPr lang="en-US" smtClean="0"/>
              <a:t>Tipo de investigación: Cualitativa</a:t>
            </a:r>
          </a:p>
          <a:p>
            <a:pPr eaLnBrk="1" hangingPunct="1"/>
            <a:r>
              <a:rPr lang="en-US" smtClean="0"/>
              <a:t>Método de investigación: Investigación-acción</a:t>
            </a:r>
          </a:p>
          <a:p>
            <a:pPr marL="782638" lvl="1" eaLnBrk="1" hangingPunct="1"/>
            <a:r>
              <a:rPr lang="en-US" smtClean="0"/>
              <a:t>El proceso de Lewin (1973) consiste en: </a:t>
            </a:r>
          </a:p>
          <a:p>
            <a:pPr marL="1182688" lvl="2" eaLnBrk="1" hangingPunct="1"/>
            <a:r>
              <a:rPr lang="en-US" smtClean="0"/>
              <a:t>Insatisfacción con el actual estado de las cosas; </a:t>
            </a:r>
          </a:p>
          <a:p>
            <a:pPr marL="1182688" lvl="2" eaLnBrk="1" hangingPunct="1"/>
            <a:r>
              <a:rPr lang="en-US" smtClean="0"/>
              <a:t>Identificación de un área problemática; </a:t>
            </a:r>
          </a:p>
          <a:p>
            <a:pPr marL="1182688" lvl="2" eaLnBrk="1" hangingPunct="1"/>
            <a:r>
              <a:rPr lang="en-US" smtClean="0"/>
              <a:t>Identificación de un problema específico a ser resuelto mediante la acción; </a:t>
            </a:r>
          </a:p>
          <a:p>
            <a:pPr marL="1182688" lvl="2" eaLnBrk="1" hangingPunct="1"/>
            <a:r>
              <a:rPr lang="en-US" smtClean="0"/>
              <a:t>Formulación de varias hipótesis; </a:t>
            </a:r>
          </a:p>
          <a:p>
            <a:pPr marL="1182688" lvl="2" eaLnBrk="1" hangingPunct="1"/>
            <a:r>
              <a:rPr lang="en-US" smtClean="0"/>
              <a:t>Selección de una hipótesis; </a:t>
            </a:r>
          </a:p>
          <a:p>
            <a:pPr marL="1182688" lvl="2" eaLnBrk="1" hangingPunct="1"/>
            <a:r>
              <a:rPr lang="en-US" smtClean="0"/>
              <a:t>Ejecución de la acción para comprobar hipótesis; </a:t>
            </a:r>
          </a:p>
          <a:p>
            <a:pPr marL="1182688" lvl="2" eaLnBrk="1" hangingPunct="1"/>
            <a:r>
              <a:rPr lang="en-US" smtClean="0"/>
              <a:t>Evaluación de los efectos de la acción; </a:t>
            </a:r>
          </a:p>
          <a:p>
            <a:pPr marL="1182688" lvl="2" eaLnBrk="1" hangingPunct="1"/>
            <a:r>
              <a:rPr lang="en-US" smtClean="0"/>
              <a:t>Generalizaciones</a:t>
            </a:r>
          </a:p>
        </p:txBody>
      </p:sp>
      <p:sp>
        <p:nvSpPr>
          <p:cNvPr id="89094"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8F575E6A-575F-4893-B5C4-325C792B005A}" type="slidenum">
              <a:rPr lang="en-US" sz="3200" b="1">
                <a:solidFill>
                  <a:srgbClr val="FFFFFF"/>
                </a:solidFill>
                <a:cs typeface="Arial" charset="0"/>
              </a:rPr>
              <a:pPr algn="ctr"/>
              <a:t>15</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Marcador de número de diapositiva 3"/>
          <p:cNvSpPr>
            <a:spLocks noGrp="1"/>
          </p:cNvSpPr>
          <p:nvPr>
            <p:ph type="sldNum" sz="quarter" idx="10"/>
          </p:nvPr>
        </p:nvSpPr>
        <p:spPr>
          <a:noFill/>
        </p:spPr>
        <p:txBody>
          <a:bodyPr/>
          <a:lstStyle/>
          <a:p>
            <a:fld id="{B7706D33-00BF-485E-9CDB-C7FF2130F43E}" type="slidenum">
              <a:rPr lang="en-US"/>
              <a:pPr/>
              <a:t>16</a:t>
            </a:fld>
            <a:endParaRPr lang="en-US"/>
          </a:p>
        </p:txBody>
      </p:sp>
      <p:pic>
        <p:nvPicPr>
          <p:cNvPr id="90115"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0116" name="Rectangle 2"/>
          <p:cNvSpPr>
            <a:spLocks noChangeArrowheads="1"/>
          </p:cNvSpPr>
          <p:nvPr>
            <p:ph type="title"/>
          </p:nvPr>
        </p:nvSpPr>
        <p:spPr/>
        <p:txBody>
          <a:bodyPr rIns="159172"/>
          <a:lstStyle/>
          <a:p>
            <a:pPr marL="53975" indent="0" eaLnBrk="1" hangingPunct="1"/>
            <a:r>
              <a:rPr lang="en-US" smtClean="0"/>
              <a:t>Investigación-Acción</a:t>
            </a:r>
          </a:p>
        </p:txBody>
      </p:sp>
      <p:sp>
        <p:nvSpPr>
          <p:cNvPr id="90117" name="Rectangle 3"/>
          <p:cNvSpPr>
            <a:spLocks noChangeArrowheads="1"/>
          </p:cNvSpPr>
          <p:nvPr>
            <p:ph type="body" idx="1"/>
          </p:nvPr>
        </p:nvSpPr>
        <p:spPr/>
        <p:txBody>
          <a:bodyPr rIns="159172"/>
          <a:lstStyle/>
          <a:p>
            <a:pPr eaLnBrk="1" hangingPunct="1">
              <a:spcBef>
                <a:spcPct val="0"/>
              </a:spcBef>
            </a:pPr>
            <a:r>
              <a:rPr lang="en-US" sz="3000" smtClean="0"/>
              <a:t>Analiza acciones humanas y situaciones sociales, las que pueden ser inaceptables en algunos aspectos (problemáticas); susceptibles de cambio (contingente), y que requieren respuesta práctica (prescriptivas).</a:t>
            </a:r>
          </a:p>
          <a:p>
            <a:pPr eaLnBrk="1" hangingPunct="1">
              <a:spcBef>
                <a:spcPts val="800"/>
              </a:spcBef>
            </a:pPr>
            <a:r>
              <a:rPr lang="en-US" sz="3000" smtClean="0"/>
              <a:t>Su propósito es descriptivo – exploratorio, busca profundizar en la comprensión del problema sin posturas ni definiciones previas (efectuar un buen diagnóstico). </a:t>
            </a:r>
          </a:p>
          <a:p>
            <a:pPr eaLnBrk="1" hangingPunct="1">
              <a:spcBef>
                <a:spcPts val="800"/>
              </a:spcBef>
            </a:pPr>
            <a:r>
              <a:rPr lang="en-US" sz="3000" smtClean="0"/>
              <a:t>Suspende los propósitos teóricos de cambio mientras el diagnóstico no esté incluido.</a:t>
            </a:r>
          </a:p>
          <a:p>
            <a:pPr eaLnBrk="1" hangingPunct="1">
              <a:spcBef>
                <a:spcPts val="800"/>
              </a:spcBef>
            </a:pPr>
            <a:r>
              <a:rPr lang="en-US" sz="3000" smtClean="0"/>
              <a:t>La explicación de “lo que sucede” implica elaborar un “guión” sobre la situación de los actores, relacionándolo con su contexto.</a:t>
            </a:r>
          </a:p>
          <a:p>
            <a:pPr eaLnBrk="1" hangingPunct="1">
              <a:spcBef>
                <a:spcPts val="800"/>
              </a:spcBef>
            </a:pPr>
            <a:r>
              <a:rPr lang="en-US" sz="3000" smtClean="0"/>
              <a:t>El resultado es más una interpretación que una explicación dura.  “La interpretación de lo que ocurre” es una transacción de las interpretaciones particulares de cada actor.  Se busca alcanzar una mirada consensuada de las subjetividades de los integrantes de la organización.</a:t>
            </a:r>
          </a:p>
        </p:txBody>
      </p:sp>
      <p:sp>
        <p:nvSpPr>
          <p:cNvPr id="90118"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86355D3-1EFA-41D5-8E93-FD2AE0238265}" type="slidenum">
              <a:rPr lang="en-US" sz="3200" b="1">
                <a:solidFill>
                  <a:srgbClr val="FFFFFF"/>
                </a:solidFill>
                <a:cs typeface="Arial" charset="0"/>
              </a:rPr>
              <a:pPr algn="ctr"/>
              <a:t>16</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Marcador de número de diapositiva 3"/>
          <p:cNvSpPr>
            <a:spLocks noGrp="1"/>
          </p:cNvSpPr>
          <p:nvPr>
            <p:ph type="sldNum" sz="quarter" idx="10"/>
          </p:nvPr>
        </p:nvSpPr>
        <p:spPr>
          <a:noFill/>
        </p:spPr>
        <p:txBody>
          <a:bodyPr/>
          <a:lstStyle/>
          <a:p>
            <a:fld id="{4B15781F-8878-48FA-B61D-644AACDF07E7}" type="slidenum">
              <a:rPr lang="en-US"/>
              <a:pPr/>
              <a:t>17</a:t>
            </a:fld>
            <a:endParaRPr lang="en-US"/>
          </a:p>
        </p:txBody>
      </p:sp>
      <p:pic>
        <p:nvPicPr>
          <p:cNvPr id="91139"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1140" name="Rectangle 2"/>
          <p:cNvSpPr>
            <a:spLocks noChangeArrowheads="1"/>
          </p:cNvSpPr>
          <p:nvPr>
            <p:ph type="title"/>
          </p:nvPr>
        </p:nvSpPr>
        <p:spPr/>
        <p:txBody>
          <a:bodyPr rIns="159172"/>
          <a:lstStyle/>
          <a:p>
            <a:pPr marL="53975" indent="0" eaLnBrk="1" hangingPunct="1"/>
            <a:r>
              <a:rPr lang="en-US" smtClean="0"/>
              <a:t>Investigación-Acción</a:t>
            </a:r>
          </a:p>
        </p:txBody>
      </p:sp>
      <p:sp>
        <p:nvSpPr>
          <p:cNvPr id="91141" name="Rectangle 3"/>
          <p:cNvSpPr>
            <a:spLocks noChangeArrowheads="1"/>
          </p:cNvSpPr>
          <p:nvPr>
            <p:ph type="body" idx="1"/>
          </p:nvPr>
        </p:nvSpPr>
        <p:spPr/>
        <p:txBody>
          <a:bodyPr rIns="159172"/>
          <a:lstStyle/>
          <a:p>
            <a:pPr eaLnBrk="1" hangingPunct="1"/>
            <a:r>
              <a:rPr lang="en-US" smtClean="0"/>
              <a:t>La enseñanza como proceso de investigación-acción.  </a:t>
            </a:r>
          </a:p>
          <a:p>
            <a:pPr eaLnBrk="1" hangingPunct="1"/>
            <a:r>
              <a:rPr lang="en-US" smtClean="0"/>
              <a:t>Integra la reflexión y el trabajo intelectual en el oficio docente</a:t>
            </a:r>
          </a:p>
          <a:p>
            <a:pPr eaLnBrk="1" hangingPunct="1"/>
            <a:r>
              <a:rPr lang="en-US" smtClean="0"/>
              <a:t>Los problemas guían la acción. </a:t>
            </a:r>
          </a:p>
          <a:p>
            <a:pPr eaLnBrk="1" hangingPunct="1"/>
            <a:r>
              <a:rPr lang="en-US" smtClean="0"/>
              <a:t>El </a:t>
            </a:r>
            <a:r>
              <a:rPr lang="en-US" b="1" i="1" smtClean="0"/>
              <a:t>propósito</a:t>
            </a:r>
            <a:r>
              <a:rPr lang="en-US" smtClean="0"/>
              <a:t> de la investigación-acción consiste en profundizar la comprensión del profesor (diagnóstico) de su problema.</a:t>
            </a:r>
          </a:p>
          <a:p>
            <a:pPr marL="782638" lvl="1" eaLnBrk="1" hangingPunct="1"/>
            <a:r>
              <a:rPr lang="en-US" smtClean="0"/>
              <a:t>Se construye desde y para la práctica</a:t>
            </a:r>
          </a:p>
          <a:p>
            <a:pPr marL="782638" lvl="1" eaLnBrk="1" hangingPunct="1"/>
            <a:r>
              <a:rPr lang="en-US" smtClean="0"/>
              <a:t>mejora la práctica a través de su transformación al tiempo que busca comprenderla</a:t>
            </a:r>
          </a:p>
          <a:p>
            <a:pPr marL="782638" lvl="1" eaLnBrk="1" hangingPunct="1"/>
            <a:r>
              <a:rPr lang="en-US" smtClean="0"/>
              <a:t>se configura como espiral de ciclos de planificación, acción, observación y reflexión.</a:t>
            </a:r>
          </a:p>
          <a:p>
            <a:pPr marL="782638" lvl="1" eaLnBrk="1" hangingPunct="1"/>
            <a:r>
              <a:rPr lang="en-US" smtClean="0"/>
              <a:t>Cambia tanto a las situaciones intervenidas como al investigador.</a:t>
            </a:r>
          </a:p>
        </p:txBody>
      </p:sp>
      <p:sp>
        <p:nvSpPr>
          <p:cNvPr id="91142"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ED279F4-5465-464D-85A2-DA5D0014D04D}" type="slidenum">
              <a:rPr lang="en-US" sz="3200" b="1">
                <a:solidFill>
                  <a:srgbClr val="FFFFFF"/>
                </a:solidFill>
                <a:cs typeface="Arial" charset="0"/>
              </a:rPr>
              <a:pPr algn="ctr"/>
              <a:t>17</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Marcador de número de diapositiva 3"/>
          <p:cNvSpPr>
            <a:spLocks noGrp="1"/>
          </p:cNvSpPr>
          <p:nvPr>
            <p:ph type="sldNum" sz="quarter" idx="10"/>
          </p:nvPr>
        </p:nvSpPr>
        <p:spPr>
          <a:noFill/>
        </p:spPr>
        <p:txBody>
          <a:bodyPr/>
          <a:lstStyle/>
          <a:p>
            <a:fld id="{1E4C632A-0C5A-4B96-A08E-2B594529154A}" type="slidenum">
              <a:rPr lang="en-US"/>
              <a:pPr/>
              <a:t>18</a:t>
            </a:fld>
            <a:endParaRPr lang="en-US"/>
          </a:p>
        </p:txBody>
      </p:sp>
      <p:pic>
        <p:nvPicPr>
          <p:cNvPr id="92163"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2164" name="Rectangle 2"/>
          <p:cNvSpPr>
            <a:spLocks noChangeArrowheads="1"/>
          </p:cNvSpPr>
          <p:nvPr>
            <p:ph type="title"/>
          </p:nvPr>
        </p:nvSpPr>
        <p:spPr/>
        <p:txBody>
          <a:bodyPr rIns="159172"/>
          <a:lstStyle/>
          <a:p>
            <a:pPr marL="53975" indent="0" eaLnBrk="1" hangingPunct="1"/>
            <a:r>
              <a:rPr lang="en-US" smtClean="0"/>
              <a:t>CICLO DE LA INVESTIGACION-ACCION</a:t>
            </a:r>
          </a:p>
        </p:txBody>
      </p:sp>
      <p:sp>
        <p:nvSpPr>
          <p:cNvPr id="92165"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77BB3751-9823-40C3-A200-54815A5ED919}" type="slidenum">
              <a:rPr lang="en-US" sz="3200" b="1">
                <a:solidFill>
                  <a:srgbClr val="FFFFFF"/>
                </a:solidFill>
                <a:cs typeface="Arial" charset="0"/>
              </a:rPr>
              <a:pPr algn="ctr"/>
              <a:t>18</a:t>
            </a:fld>
            <a:endParaRPr lang="en-US" sz="3200" b="1">
              <a:solidFill>
                <a:srgbClr val="FFFFFF"/>
              </a:solidFill>
              <a:cs typeface="Arial" charset="0"/>
            </a:endParaRPr>
          </a:p>
        </p:txBody>
      </p:sp>
      <p:pic>
        <p:nvPicPr>
          <p:cNvPr id="92166" name="Picture 4"/>
          <p:cNvPicPr>
            <a:picLocks noChangeAspect="1" noChangeArrowheads="1"/>
          </p:cNvPicPr>
          <p:nvPr/>
        </p:nvPicPr>
        <p:blipFill>
          <a:blip r:embed="rId4"/>
          <a:srcRect/>
          <a:stretch>
            <a:fillRect/>
          </a:stretch>
        </p:blipFill>
        <p:spPr bwMode="auto">
          <a:xfrm>
            <a:off x="2095500" y="1943100"/>
            <a:ext cx="10842625" cy="7277100"/>
          </a:xfrm>
          <a:prstGeom prst="rect">
            <a:avLst/>
          </a:prstGeom>
          <a:noFill/>
          <a:ln w="12700">
            <a:noFill/>
            <a:round/>
            <a:headEnd/>
            <a:tailEnd/>
          </a:ln>
        </p:spPr>
      </p:pic>
      <p:sp>
        <p:nvSpPr>
          <p:cNvPr id="92167" name="Rectangle 5"/>
          <p:cNvSpPr>
            <a:spLocks/>
          </p:cNvSpPr>
          <p:nvPr/>
        </p:nvSpPr>
        <p:spPr bwMode="auto">
          <a:xfrm>
            <a:off x="11785600" y="7772400"/>
            <a:ext cx="3386138" cy="520700"/>
          </a:xfrm>
          <a:prstGeom prst="rect">
            <a:avLst/>
          </a:prstGeom>
          <a:noFill/>
          <a:ln w="12700">
            <a:noFill/>
            <a:miter lim="800000"/>
            <a:headEnd/>
            <a:tailEnd/>
          </a:ln>
        </p:spPr>
        <p:txBody>
          <a:bodyPr wrap="none" lIns="0" tIns="0" rIns="54186" bIns="0">
            <a:spAutoFit/>
          </a:bodyPr>
          <a:lstStyle/>
          <a:p>
            <a:pPr marL="53975"/>
            <a:r>
              <a:rPr lang="en-US" b="1">
                <a:solidFill>
                  <a:srgbClr val="FF2712"/>
                </a:solidFill>
                <a:cs typeface="Arial" charset="0"/>
              </a:rPr>
              <a:t>Como lo haremos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Marcador de número de diapositiva 3"/>
          <p:cNvSpPr>
            <a:spLocks noGrp="1"/>
          </p:cNvSpPr>
          <p:nvPr>
            <p:ph type="sldNum" sz="quarter" idx="10"/>
          </p:nvPr>
        </p:nvSpPr>
        <p:spPr>
          <a:noFill/>
        </p:spPr>
        <p:txBody>
          <a:bodyPr/>
          <a:lstStyle/>
          <a:p>
            <a:fld id="{CE583D93-5686-4B53-BD14-758BF36AAD8E}" type="slidenum">
              <a:rPr lang="en-US"/>
              <a:pPr/>
              <a:t>19</a:t>
            </a:fld>
            <a:endParaRPr lang="en-US"/>
          </a:p>
        </p:txBody>
      </p:sp>
      <p:pic>
        <p:nvPicPr>
          <p:cNvPr id="93187"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3188" name="Rectangle 2"/>
          <p:cNvSpPr>
            <a:spLocks noChangeArrowheads="1"/>
          </p:cNvSpPr>
          <p:nvPr>
            <p:ph type="title"/>
          </p:nvPr>
        </p:nvSpPr>
        <p:spPr/>
        <p:txBody>
          <a:bodyPr rIns="159172"/>
          <a:lstStyle/>
          <a:p>
            <a:pPr marL="53975" indent="0" eaLnBrk="1" hangingPunct="1"/>
            <a:r>
              <a:rPr lang="en-US" smtClean="0"/>
              <a:t>Tipos de productos I</a:t>
            </a:r>
          </a:p>
        </p:txBody>
      </p:sp>
      <p:sp>
        <p:nvSpPr>
          <p:cNvPr id="93189" name="Rectangle 3"/>
          <p:cNvSpPr>
            <a:spLocks noChangeArrowheads="1"/>
          </p:cNvSpPr>
          <p:nvPr>
            <p:ph type="body" idx="1"/>
          </p:nvPr>
        </p:nvSpPr>
        <p:spPr/>
        <p:txBody>
          <a:bodyPr rIns="159172"/>
          <a:lstStyle/>
          <a:p>
            <a:pPr eaLnBrk="1" hangingPunct="1">
              <a:buSzPct val="99000"/>
              <a:buFont typeface="Wingdings" charset="2"/>
              <a:buAutoNum type="arabicPeriod"/>
            </a:pPr>
            <a:r>
              <a:rPr lang="en-US" smtClean="0"/>
              <a:t>Proyecto de innovación educativa con uso de TIC</a:t>
            </a:r>
          </a:p>
          <a:p>
            <a:pPr marL="782638" lvl="1" eaLnBrk="1" hangingPunct="1">
              <a:buSzPct val="99000"/>
              <a:buFont typeface="Arial" charset="0"/>
              <a:buAutoNum type="arabicPeriod"/>
            </a:pPr>
            <a:r>
              <a:rPr lang="en-US" smtClean="0"/>
              <a:t>Proyecto de Aula</a:t>
            </a:r>
          </a:p>
          <a:p>
            <a:pPr marL="1182688" lvl="2" eaLnBrk="1" hangingPunct="1">
              <a:buSzPct val="99000"/>
              <a:buFont typeface="Wingdings" charset="2"/>
              <a:buAutoNum type="arabicPeriod"/>
            </a:pPr>
            <a:r>
              <a:rPr lang="en-US" smtClean="0"/>
              <a:t>El docente identifica un problema de aprendizaje y hace el diseño de una intervención con uno o un conjunto de software pre-existentes para resolver el problema, documentando todo el proceso y los resultados e impactos obtenidos en términos de aprendizajes y evaluación de los estudiantes.  Ej.: empleo del English Discoveries en la enseñanza del inglés</a:t>
            </a:r>
          </a:p>
          <a:p>
            <a:pPr marL="1182688" lvl="2" eaLnBrk="1" hangingPunct="1">
              <a:buSzPct val="99000"/>
              <a:buFont typeface="Wingdings" charset="2"/>
              <a:buAutoNum type="arabicPeriod"/>
            </a:pPr>
            <a:r>
              <a:rPr lang="en-US" smtClean="0"/>
              <a:t>El docente identifica un problema de aprendizaje y hace el diseño e implementación de un producto de software para resolver el problema, documentando todo el proceso y los resultados e impactos obtenidos en términos de aprendizajes y evaluación de los estudiantes.</a:t>
            </a:r>
          </a:p>
          <a:p>
            <a:pPr marL="1182688" lvl="2" eaLnBrk="1" hangingPunct="1">
              <a:buSzPct val="99000"/>
              <a:buFont typeface="Wingdings" charset="2"/>
              <a:buAutoNum type="arabicPeriod"/>
            </a:pPr>
            <a:r>
              <a:rPr lang="en-US" smtClean="0"/>
              <a:t>El docente virtualiza los contenidos de un curso específico y crea objetos virtuales de aprendizaje con una metodología estandarizada.</a:t>
            </a:r>
          </a:p>
        </p:txBody>
      </p:sp>
      <p:sp>
        <p:nvSpPr>
          <p:cNvPr id="93190"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4E94642-D102-4903-8EEC-93C81257A7D1}" type="slidenum">
              <a:rPr lang="en-US" sz="3200" b="1">
                <a:solidFill>
                  <a:srgbClr val="FFFFFF"/>
                </a:solidFill>
                <a:cs typeface="Arial" charset="0"/>
              </a:rPr>
              <a:pPr algn="ctr"/>
              <a:t>19</a:t>
            </a:fld>
            <a:endParaRPr lang="en-US" sz="3200" b="1">
              <a:solidFill>
                <a:srgbClr val="FFFFFF"/>
              </a:solidFill>
              <a:cs typeface="Arial" charset="0"/>
            </a:endParaRPr>
          </a:p>
        </p:txBody>
      </p:sp>
      <p:sp>
        <p:nvSpPr>
          <p:cNvPr id="93191" name="Rectangle 5"/>
          <p:cNvSpPr>
            <a:spLocks/>
          </p:cNvSpPr>
          <p:nvPr/>
        </p:nvSpPr>
        <p:spPr bwMode="auto">
          <a:xfrm>
            <a:off x="10820400" y="850900"/>
            <a:ext cx="4359275" cy="520700"/>
          </a:xfrm>
          <a:prstGeom prst="rect">
            <a:avLst/>
          </a:prstGeom>
          <a:noFill/>
          <a:ln w="12700">
            <a:noFill/>
            <a:miter lim="800000"/>
            <a:headEnd/>
            <a:tailEnd/>
          </a:ln>
        </p:spPr>
        <p:txBody>
          <a:bodyPr wrap="none" lIns="0" tIns="0" rIns="54186" bIns="0">
            <a:spAutoFit/>
          </a:bodyPr>
          <a:lstStyle/>
          <a:p>
            <a:pPr marL="53975"/>
            <a:r>
              <a:rPr lang="en-US" b="1">
                <a:solidFill>
                  <a:srgbClr val="A8184B"/>
                </a:solidFill>
                <a:cs typeface="Arial" charset="0"/>
              </a:rPr>
              <a:t>Que es lo que haremos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75779" name="Text Box 2"/>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9205AADC-4CF4-484F-9E85-79B2AC02754C}" type="slidenum">
              <a:rPr lang="en-US" sz="3200" b="1">
                <a:solidFill>
                  <a:srgbClr val="FFFFFF"/>
                </a:solidFill>
                <a:cs typeface="Arial" charset="0"/>
              </a:rPr>
              <a:pPr algn="ctr"/>
              <a:t>2</a:t>
            </a:fld>
            <a:endParaRPr lang="en-US" sz="3200" b="1">
              <a:solidFill>
                <a:srgbClr val="FFFFFF"/>
              </a:solidFill>
              <a:cs typeface="Arial" charset="0"/>
            </a:endParaRPr>
          </a:p>
        </p:txBody>
      </p:sp>
      <p:sp>
        <p:nvSpPr>
          <p:cNvPr id="75780" name="Rectangle 3"/>
          <p:cNvSpPr>
            <a:spLocks noChangeArrowheads="1"/>
          </p:cNvSpPr>
          <p:nvPr>
            <p:ph type="title"/>
          </p:nvPr>
        </p:nvSpPr>
        <p:spPr/>
        <p:txBody>
          <a:bodyPr rIns="159172"/>
          <a:lstStyle/>
          <a:p>
            <a:pPr marL="53975" indent="0" eaLnBrk="1" hangingPunct="1"/>
            <a:r>
              <a:rPr lang="en-US" smtClean="0"/>
              <a:t>Ubicación Curricular</a:t>
            </a:r>
          </a:p>
        </p:txBody>
      </p:sp>
      <p:sp>
        <p:nvSpPr>
          <p:cNvPr id="8196" name="Rectangle 4"/>
          <p:cNvSpPr>
            <a:spLocks/>
          </p:cNvSpPr>
          <p:nvPr/>
        </p:nvSpPr>
        <p:spPr bwMode="auto">
          <a:xfrm>
            <a:off x="14046200" y="4210050"/>
            <a:ext cx="1358900" cy="711200"/>
          </a:xfrm>
          <a:prstGeom prst="rect">
            <a:avLst/>
          </a:prstGeom>
          <a:noFill/>
          <a:ln w="12700" cap="flat">
            <a:noFill/>
            <a:miter lim="800000"/>
            <a:headEnd type="none" w="med" len="med"/>
            <a:tailEnd type="none" w="med" len="med"/>
          </a:ln>
        </p:spPr>
        <p:txBody>
          <a:bodyPr lIns="0" tIns="0" rIns="54186" bIns="0"/>
          <a:lstStyle/>
          <a:p>
            <a:pPr marL="53975"/>
            <a:r>
              <a:rPr lang="en-US" sz="1400" b="1">
                <a:solidFill>
                  <a:schemeClr val="tx1"/>
                </a:solidFill>
                <a:effectLst>
                  <a:outerShdw blurRad="38100" dist="38100" dir="2700000" algn="tl">
                    <a:srgbClr val="C0C0C0"/>
                  </a:outerShdw>
                </a:effectLst>
                <a:cs typeface="Arial" charset="0"/>
              </a:rPr>
              <a:t>APLICACIÓN: Proyecto de grado</a:t>
            </a:r>
          </a:p>
        </p:txBody>
      </p:sp>
      <p:pic>
        <p:nvPicPr>
          <p:cNvPr id="75782" name="Picture 5"/>
          <p:cNvPicPr>
            <a:picLocks noChangeAspect="1" noChangeArrowheads="1"/>
          </p:cNvPicPr>
          <p:nvPr/>
        </p:nvPicPr>
        <p:blipFill>
          <a:blip r:embed="rId4"/>
          <a:srcRect/>
          <a:stretch>
            <a:fillRect/>
          </a:stretch>
        </p:blipFill>
        <p:spPr bwMode="auto">
          <a:xfrm>
            <a:off x="1568450" y="1824038"/>
            <a:ext cx="10769600" cy="7332662"/>
          </a:xfrm>
          <a:prstGeom prst="rect">
            <a:avLst/>
          </a:prstGeom>
          <a:noFill/>
          <a:ln w="12700">
            <a:noFill/>
            <a:round/>
            <a:headEnd/>
            <a:tailEnd/>
          </a:ln>
        </p:spPr>
      </p:pic>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Marcador de número de diapositiva 3"/>
          <p:cNvSpPr>
            <a:spLocks noGrp="1"/>
          </p:cNvSpPr>
          <p:nvPr>
            <p:ph type="sldNum" sz="quarter" idx="10"/>
          </p:nvPr>
        </p:nvSpPr>
        <p:spPr>
          <a:noFill/>
        </p:spPr>
        <p:txBody>
          <a:bodyPr/>
          <a:lstStyle/>
          <a:p>
            <a:fld id="{DCD22D38-6E59-4959-8F24-4932E5A44E3E}" type="slidenum">
              <a:rPr lang="en-US"/>
              <a:pPr/>
              <a:t>20</a:t>
            </a:fld>
            <a:endParaRPr lang="en-US"/>
          </a:p>
        </p:txBody>
      </p:sp>
      <p:pic>
        <p:nvPicPr>
          <p:cNvPr id="94211"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4212" name="Rectangle 2"/>
          <p:cNvSpPr>
            <a:spLocks noChangeArrowheads="1"/>
          </p:cNvSpPr>
          <p:nvPr>
            <p:ph type="title"/>
          </p:nvPr>
        </p:nvSpPr>
        <p:spPr/>
        <p:txBody>
          <a:bodyPr rIns="159172"/>
          <a:lstStyle/>
          <a:p>
            <a:pPr marL="53975" indent="0" eaLnBrk="1" hangingPunct="1"/>
            <a:r>
              <a:rPr lang="en-US" smtClean="0"/>
              <a:t>Tipos de productos II</a:t>
            </a:r>
          </a:p>
        </p:txBody>
      </p:sp>
      <p:sp>
        <p:nvSpPr>
          <p:cNvPr id="94213" name="Rectangle 3"/>
          <p:cNvSpPr>
            <a:spLocks noChangeArrowheads="1"/>
          </p:cNvSpPr>
          <p:nvPr>
            <p:ph type="body" idx="1"/>
          </p:nvPr>
        </p:nvSpPr>
        <p:spPr/>
        <p:txBody>
          <a:bodyPr rIns="159172"/>
          <a:lstStyle/>
          <a:p>
            <a:pPr eaLnBrk="1" hangingPunct="1">
              <a:buSzPct val="99000"/>
              <a:buFont typeface="Wingdings" charset="2"/>
              <a:buAutoNum type="arabicPeriod"/>
            </a:pPr>
            <a:r>
              <a:rPr lang="en-US" smtClean="0"/>
              <a:t>Proyecto de innovación educativa con uso de TIC</a:t>
            </a:r>
          </a:p>
          <a:p>
            <a:pPr marL="782638" lvl="1" eaLnBrk="1" hangingPunct="1">
              <a:buSzPct val="99000"/>
              <a:buFont typeface="Arial" charset="0"/>
              <a:buAutoNum type="arabicPeriod" startAt="2"/>
            </a:pPr>
            <a:r>
              <a:rPr lang="en-US" smtClean="0"/>
              <a:t>Proyecto Institucional</a:t>
            </a:r>
          </a:p>
          <a:p>
            <a:pPr marL="1182688" lvl="2" eaLnBrk="1" hangingPunct="1">
              <a:buSzPct val="99000"/>
              <a:buFont typeface="Wingdings" charset="2"/>
              <a:buAutoNum type="arabicPeriod"/>
            </a:pPr>
            <a:r>
              <a:rPr lang="en-US" smtClean="0"/>
              <a:t>El docente identifica un problema en la institución referente a la innovación educativa con uso de TIC y desarrolla sistemáticamente una solución documentando todo el proceso y los resultados e impactos.  Ejemplos:  a) El Colegio no cuenta con un plan de implementación de la informática educativa y el docente se propone construirlo e implementarlo en el colegio. b) El colegio no cuenta con presencia en la Web y se propone y crea el sitio Web institucional. c) Emisora escolar digital d) Anuario escolar de estudiantes de 11 basado en la Web e) Se orienta la presencia del colegio en las redes sociales canalizandolo hacia lo constructivo, etc.</a:t>
            </a:r>
          </a:p>
          <a:p>
            <a:pPr marL="1182688" lvl="2" eaLnBrk="1" hangingPunct="1">
              <a:buSzPct val="99000"/>
              <a:buFont typeface="Wingdings" charset="2"/>
              <a:buAutoNum type="arabicPeriod"/>
            </a:pPr>
            <a:r>
              <a:rPr lang="en-US" smtClean="0"/>
              <a:t>El docente emplea moodle (o cualquier otra plataforma de e-learning) para implementar modelos de enseñanza aprendizaje mediados por la virtualidad.</a:t>
            </a:r>
          </a:p>
        </p:txBody>
      </p:sp>
      <p:sp>
        <p:nvSpPr>
          <p:cNvPr id="94214"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077312D-59A0-4F79-AC65-9EC1B124554B}" type="slidenum">
              <a:rPr lang="en-US" sz="3200" b="1">
                <a:solidFill>
                  <a:srgbClr val="FFFFFF"/>
                </a:solidFill>
                <a:cs typeface="Arial" charset="0"/>
              </a:rPr>
              <a:pPr algn="ctr"/>
              <a:t>20</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Marcador de número de diapositiva 3"/>
          <p:cNvSpPr>
            <a:spLocks noGrp="1"/>
          </p:cNvSpPr>
          <p:nvPr>
            <p:ph type="sldNum" sz="quarter" idx="10"/>
          </p:nvPr>
        </p:nvSpPr>
        <p:spPr>
          <a:noFill/>
        </p:spPr>
        <p:txBody>
          <a:bodyPr/>
          <a:lstStyle/>
          <a:p>
            <a:fld id="{0920ECA7-1CCB-4ABD-B9E6-22C2763DFDE5}" type="slidenum">
              <a:rPr lang="en-US"/>
              <a:pPr/>
              <a:t>21</a:t>
            </a:fld>
            <a:endParaRPr lang="en-US"/>
          </a:p>
        </p:txBody>
      </p:sp>
      <p:pic>
        <p:nvPicPr>
          <p:cNvPr id="95235"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5236" name="Rectangle 2"/>
          <p:cNvSpPr>
            <a:spLocks noChangeArrowheads="1"/>
          </p:cNvSpPr>
          <p:nvPr>
            <p:ph type="title"/>
          </p:nvPr>
        </p:nvSpPr>
        <p:spPr/>
        <p:txBody>
          <a:bodyPr rIns="159172"/>
          <a:lstStyle/>
          <a:p>
            <a:pPr marL="53975" indent="0" eaLnBrk="1" hangingPunct="1"/>
            <a:r>
              <a:rPr lang="en-US" smtClean="0"/>
              <a:t>Tipos de productos III</a:t>
            </a:r>
          </a:p>
        </p:txBody>
      </p:sp>
      <p:sp>
        <p:nvSpPr>
          <p:cNvPr id="95237" name="Rectangle 3"/>
          <p:cNvSpPr>
            <a:spLocks noChangeArrowheads="1"/>
          </p:cNvSpPr>
          <p:nvPr>
            <p:ph type="body" idx="1"/>
          </p:nvPr>
        </p:nvSpPr>
        <p:spPr/>
        <p:txBody>
          <a:bodyPr rIns="159172"/>
          <a:lstStyle/>
          <a:p>
            <a:pPr marL="782638" lvl="1" eaLnBrk="1" hangingPunct="1">
              <a:buSzPct val="99000"/>
              <a:buFont typeface="Arial" charset="0"/>
              <a:buAutoNum type="arabicPeriod" startAt="2"/>
            </a:pPr>
            <a:r>
              <a:rPr lang="en-US" smtClean="0"/>
              <a:t>Estados del arte</a:t>
            </a:r>
          </a:p>
          <a:p>
            <a:pPr marL="1182688" lvl="2" eaLnBrk="1" hangingPunct="1">
              <a:buSzPct val="99000"/>
              <a:buFont typeface="Wingdings" charset="2"/>
              <a:buAutoNum type="arabicPeriod"/>
            </a:pPr>
            <a:r>
              <a:rPr lang="en-US" smtClean="0"/>
              <a:t>Estudio localizado</a:t>
            </a:r>
          </a:p>
          <a:p>
            <a:pPr marL="1639888" lvl="3" eaLnBrk="1" hangingPunct="1">
              <a:buSzPct val="99000"/>
              <a:buFont typeface="Arial" charset="0"/>
              <a:buAutoNum type="arabicPeriod"/>
            </a:pPr>
            <a:r>
              <a:rPr lang="en-US" smtClean="0"/>
              <a:t>Caracterización. El docente hace una recolección de datos y un análisis y construcción de sentido de la situación de la innovación educativa con uso de TIC en su municipio, localidad, o en un grupo de instituciones.  </a:t>
            </a:r>
          </a:p>
          <a:p>
            <a:pPr marL="1182688" lvl="2" eaLnBrk="1" hangingPunct="1">
              <a:buSzPct val="99000"/>
              <a:buFont typeface="Wingdings" charset="2"/>
              <a:buAutoNum type="arabicPeriod"/>
            </a:pPr>
            <a:r>
              <a:rPr lang="en-US" smtClean="0"/>
              <a:t>Estudio de casos</a:t>
            </a:r>
          </a:p>
          <a:p>
            <a:pPr marL="1639888" lvl="3" eaLnBrk="1" hangingPunct="1">
              <a:buSzPct val="99000"/>
              <a:buFont typeface="Arial" charset="0"/>
              <a:buAutoNum type="arabicPeriod"/>
            </a:pPr>
            <a:r>
              <a:rPr lang="en-US" smtClean="0"/>
              <a:t>Análisis inductivo a profundidad de un caso (institución, estudiante, asignatura, aula, programación, etc) de aplicación exitosa de las TIC para la innovación en educación.  Conduce a hipótesis o comprueba teorías. Documentar experiencias significativas o casos de éxito.</a:t>
            </a:r>
          </a:p>
          <a:p>
            <a:pPr marL="1182688" lvl="2" eaLnBrk="1" hangingPunct="1">
              <a:buSzPct val="99000"/>
              <a:buFont typeface="Wingdings" charset="2"/>
              <a:buAutoNum type="arabicPeriod"/>
            </a:pPr>
            <a:r>
              <a:rPr lang="en-US" smtClean="0"/>
              <a:t>Comparación de estados</a:t>
            </a:r>
          </a:p>
          <a:p>
            <a:pPr marL="1639888" lvl="3" eaLnBrk="1" hangingPunct="1">
              <a:buSzPct val="99000"/>
              <a:buFont typeface="Arial" charset="0"/>
              <a:buAutoNum type="arabicPeriod"/>
            </a:pPr>
            <a:r>
              <a:rPr lang="en-US" smtClean="0"/>
              <a:t>Análisis de tendencias. El docente recoge información y compara, analiza y extrae conclusiones sobre las variables de innovación educativa: No. de estudiantes por computador, conectividad, formación de docentes, uso de software educativo, uso de software libre.</a:t>
            </a:r>
          </a:p>
        </p:txBody>
      </p:sp>
      <p:sp>
        <p:nvSpPr>
          <p:cNvPr id="95238"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72BE1C91-F848-4C69-8353-38C765DCB2C1}" type="slidenum">
              <a:rPr lang="en-US" sz="3200" b="1">
                <a:solidFill>
                  <a:srgbClr val="FFFFFF"/>
                </a:solidFill>
                <a:cs typeface="Arial" charset="0"/>
              </a:rPr>
              <a:pPr algn="ctr"/>
              <a:t>21</a:t>
            </a:fld>
            <a:endParaRPr lang="en-US" sz="3200" b="1">
              <a:solidFill>
                <a:srgbClr val="FFFFFF"/>
              </a:solidFill>
              <a:cs typeface="Arial"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Marcador de número de diapositiva 3"/>
          <p:cNvSpPr>
            <a:spLocks noGrp="1"/>
          </p:cNvSpPr>
          <p:nvPr>
            <p:ph type="sldNum" sz="quarter" idx="10"/>
          </p:nvPr>
        </p:nvSpPr>
        <p:spPr>
          <a:noFill/>
        </p:spPr>
        <p:txBody>
          <a:bodyPr/>
          <a:lstStyle/>
          <a:p>
            <a:fld id="{136B19B4-2426-4E5A-8961-97CF3D4CBDC7}" type="slidenum">
              <a:rPr lang="en-US"/>
              <a:pPr/>
              <a:t>22</a:t>
            </a:fld>
            <a:endParaRPr lang="en-US"/>
          </a:p>
        </p:txBody>
      </p:sp>
      <p:pic>
        <p:nvPicPr>
          <p:cNvPr id="96259"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6260" name="Rectangle 2"/>
          <p:cNvSpPr>
            <a:spLocks noChangeArrowheads="1"/>
          </p:cNvSpPr>
          <p:nvPr>
            <p:ph type="title"/>
          </p:nvPr>
        </p:nvSpPr>
        <p:spPr/>
        <p:txBody>
          <a:bodyPr rIns="159172"/>
          <a:lstStyle/>
          <a:p>
            <a:pPr marL="53975" indent="0" eaLnBrk="1" hangingPunct="1"/>
            <a:r>
              <a:rPr lang="en-US" smtClean="0"/>
              <a:t>Documento del proyecto</a:t>
            </a:r>
          </a:p>
        </p:txBody>
      </p:sp>
      <p:sp>
        <p:nvSpPr>
          <p:cNvPr id="96261" name="Rectangle 3"/>
          <p:cNvSpPr>
            <a:spLocks noChangeArrowheads="1"/>
          </p:cNvSpPr>
          <p:nvPr>
            <p:ph type="body" idx="1"/>
          </p:nvPr>
        </p:nvSpPr>
        <p:spPr/>
        <p:txBody>
          <a:bodyPr rIns="331470"/>
          <a:lstStyle/>
          <a:p>
            <a:pPr marL="0" indent="0" algn="just" eaLnBrk="1" hangingPunct="1">
              <a:spcBef>
                <a:spcPct val="0"/>
              </a:spcBef>
              <a:buFont typeface="Wingdings" charset="2"/>
              <a:buNone/>
              <a:tabLst>
                <a:tab pos="5605463" algn="r"/>
              </a:tabLst>
            </a:pPr>
            <a:r>
              <a:rPr lang="en-US" sz="2100" b="1" smtClean="0">
                <a:solidFill>
                  <a:srgbClr val="003C52"/>
                </a:solidFill>
              </a:rPr>
              <a:t>1. SITUACION O PROBLEMA</a:t>
            </a:r>
          </a:p>
          <a:p>
            <a:pPr marL="0" indent="0" algn="just" eaLnBrk="1" hangingPunct="1">
              <a:spcBef>
                <a:spcPct val="0"/>
              </a:spcBef>
              <a:buFont typeface="Wingdings" charset="2"/>
              <a:buNone/>
              <a:tabLst>
                <a:tab pos="5605463" algn="r"/>
              </a:tabLst>
            </a:pPr>
            <a:r>
              <a:rPr lang="en-US" sz="2100" b="1" smtClean="0">
                <a:solidFill>
                  <a:srgbClr val="003C52"/>
                </a:solidFill>
              </a:rPr>
              <a:t>1.1. Descripción del problema</a:t>
            </a:r>
          </a:p>
          <a:p>
            <a:pPr marL="0" indent="0" algn="just" eaLnBrk="1" hangingPunct="1">
              <a:spcBef>
                <a:spcPct val="0"/>
              </a:spcBef>
              <a:buFont typeface="Wingdings" charset="2"/>
              <a:buNone/>
              <a:tabLst>
                <a:tab pos="5605463" algn="r"/>
              </a:tabLst>
            </a:pPr>
            <a:r>
              <a:rPr lang="en-US" sz="2100" b="1" smtClean="0">
                <a:solidFill>
                  <a:srgbClr val="003C52"/>
                </a:solidFill>
              </a:rPr>
              <a:t>1.2. Enunciado del Problema</a:t>
            </a:r>
          </a:p>
          <a:p>
            <a:pPr marL="0" indent="0" algn="just" eaLnBrk="1" hangingPunct="1">
              <a:spcBef>
                <a:spcPct val="0"/>
              </a:spcBef>
              <a:buFont typeface="Wingdings" charset="2"/>
              <a:buNone/>
              <a:tabLst>
                <a:tab pos="5605463" algn="r"/>
              </a:tabLst>
            </a:pPr>
            <a:r>
              <a:rPr lang="en-US" sz="2100" b="1" smtClean="0">
                <a:solidFill>
                  <a:srgbClr val="003C52"/>
                </a:solidFill>
              </a:rPr>
              <a:t>1.3. Antecedentes</a:t>
            </a:r>
          </a:p>
          <a:p>
            <a:pPr marL="0" indent="0" algn="just" eaLnBrk="1" hangingPunct="1">
              <a:spcBef>
                <a:spcPts val="413"/>
              </a:spcBef>
              <a:buFont typeface="Wingdings" charset="2"/>
              <a:buNone/>
              <a:tabLst>
                <a:tab pos="5605463" algn="r"/>
              </a:tabLst>
            </a:pPr>
            <a:r>
              <a:rPr lang="en-US" sz="2100" b="1" smtClean="0">
                <a:solidFill>
                  <a:srgbClr val="003C52"/>
                </a:solidFill>
              </a:rPr>
              <a:t>2.  JUSTIFICACION</a:t>
            </a:r>
          </a:p>
          <a:p>
            <a:pPr marL="0" indent="0" algn="just" eaLnBrk="1" hangingPunct="1">
              <a:spcBef>
                <a:spcPts val="413"/>
              </a:spcBef>
              <a:buFont typeface="Wingdings" charset="2"/>
              <a:buNone/>
              <a:tabLst>
                <a:tab pos="5605463" algn="r"/>
              </a:tabLst>
            </a:pPr>
            <a:r>
              <a:rPr lang="en-US" sz="2100" b="1" smtClean="0">
                <a:solidFill>
                  <a:srgbClr val="003C52"/>
                </a:solidFill>
              </a:rPr>
              <a:t>3.  PROPOSITOS</a:t>
            </a:r>
          </a:p>
          <a:p>
            <a:pPr marL="0" indent="0" algn="just" eaLnBrk="1" hangingPunct="1">
              <a:spcBef>
                <a:spcPts val="413"/>
              </a:spcBef>
              <a:buFont typeface="Wingdings" charset="2"/>
              <a:buNone/>
              <a:tabLst>
                <a:tab pos="5605463" algn="r"/>
              </a:tabLst>
            </a:pPr>
            <a:r>
              <a:rPr lang="en-US" sz="2100" b="1" smtClean="0">
                <a:solidFill>
                  <a:srgbClr val="003C52"/>
                </a:solidFill>
              </a:rPr>
              <a:t>4.  MARCO  DE REFERENCIA</a:t>
            </a:r>
          </a:p>
          <a:p>
            <a:pPr marL="0" indent="0" algn="just" eaLnBrk="1" hangingPunct="1">
              <a:spcBef>
                <a:spcPct val="0"/>
              </a:spcBef>
              <a:buFont typeface="Wingdings" charset="2"/>
              <a:buNone/>
              <a:tabLst>
                <a:tab pos="5605463" algn="r"/>
              </a:tabLst>
            </a:pPr>
            <a:r>
              <a:rPr lang="en-US" sz="2100" b="1" smtClean="0">
                <a:solidFill>
                  <a:srgbClr val="003C52"/>
                </a:solidFill>
              </a:rPr>
              <a:t>4.1.  Marco contextual</a:t>
            </a:r>
          </a:p>
          <a:p>
            <a:pPr marL="0" indent="0" algn="just" eaLnBrk="1" hangingPunct="1">
              <a:spcBef>
                <a:spcPct val="0"/>
              </a:spcBef>
              <a:buFont typeface="Wingdings" charset="2"/>
              <a:buNone/>
              <a:tabLst>
                <a:tab pos="5605463" algn="r"/>
              </a:tabLst>
            </a:pPr>
            <a:r>
              <a:rPr lang="en-US" sz="2100" b="1" smtClean="0">
                <a:solidFill>
                  <a:srgbClr val="003C52"/>
                </a:solidFill>
              </a:rPr>
              <a:t>4.2.  Marco teórico</a:t>
            </a:r>
          </a:p>
          <a:p>
            <a:pPr marL="0" indent="0" algn="just" eaLnBrk="1" hangingPunct="1">
              <a:spcBef>
                <a:spcPts val="413"/>
              </a:spcBef>
              <a:buFont typeface="Wingdings" charset="2"/>
              <a:buNone/>
              <a:tabLst>
                <a:tab pos="5605463" algn="r"/>
              </a:tabLst>
            </a:pPr>
            <a:r>
              <a:rPr lang="en-US" sz="2100" b="1" smtClean="0">
                <a:solidFill>
                  <a:srgbClr val="003C52"/>
                </a:solidFill>
              </a:rPr>
              <a:t>5. DISEÑO METODOLÓGICO</a:t>
            </a:r>
          </a:p>
          <a:p>
            <a:pPr marL="0" indent="0" algn="just" eaLnBrk="1" hangingPunct="1">
              <a:spcBef>
                <a:spcPct val="0"/>
              </a:spcBef>
              <a:buFont typeface="Wingdings" charset="2"/>
              <a:buNone/>
              <a:tabLst>
                <a:tab pos="5605463" algn="r"/>
              </a:tabLst>
            </a:pPr>
            <a:r>
              <a:rPr lang="en-US" sz="2100" b="1" smtClean="0">
                <a:solidFill>
                  <a:srgbClr val="003C52"/>
                </a:solidFill>
              </a:rPr>
              <a:t>5.1. Metodología de la investigación</a:t>
            </a:r>
          </a:p>
          <a:p>
            <a:pPr marL="0" indent="0" algn="just" eaLnBrk="1" hangingPunct="1">
              <a:spcBef>
                <a:spcPct val="0"/>
              </a:spcBef>
              <a:buFont typeface="Wingdings" charset="2"/>
              <a:buNone/>
              <a:tabLst>
                <a:tab pos="5605463" algn="r"/>
              </a:tabLst>
            </a:pPr>
            <a:r>
              <a:rPr lang="en-US" sz="2100" b="1" smtClean="0">
                <a:solidFill>
                  <a:srgbClr val="003C52"/>
                </a:solidFill>
              </a:rPr>
              <a:t>5.2. Población</a:t>
            </a:r>
          </a:p>
          <a:p>
            <a:pPr marL="0" indent="0" algn="just" eaLnBrk="1" hangingPunct="1">
              <a:spcBef>
                <a:spcPct val="0"/>
              </a:spcBef>
              <a:buFont typeface="Wingdings" charset="2"/>
              <a:buNone/>
              <a:tabLst>
                <a:tab pos="5605463" algn="r"/>
              </a:tabLst>
            </a:pPr>
            <a:r>
              <a:rPr lang="en-US" sz="2100" b="1" smtClean="0">
                <a:solidFill>
                  <a:srgbClr val="003C52"/>
                </a:solidFill>
              </a:rPr>
              <a:t>5.3. Instrumentos</a:t>
            </a:r>
          </a:p>
          <a:p>
            <a:pPr marL="0" indent="0" algn="just" eaLnBrk="1" hangingPunct="1">
              <a:spcBef>
                <a:spcPct val="0"/>
              </a:spcBef>
              <a:buFont typeface="Wingdings" charset="2"/>
              <a:buNone/>
              <a:tabLst>
                <a:tab pos="5605463" algn="r"/>
              </a:tabLst>
            </a:pPr>
            <a:r>
              <a:rPr lang="en-US" sz="2100" b="1" smtClean="0">
                <a:solidFill>
                  <a:srgbClr val="003C52"/>
                </a:solidFill>
              </a:rPr>
              <a:t>5.4. Análisis de Resultados</a:t>
            </a:r>
          </a:p>
          <a:p>
            <a:pPr marL="0" indent="0" algn="just" eaLnBrk="1" hangingPunct="1">
              <a:spcBef>
                <a:spcPts val="413"/>
              </a:spcBef>
              <a:buFont typeface="Wingdings" charset="2"/>
              <a:buNone/>
              <a:tabLst>
                <a:tab pos="5605463" algn="r"/>
              </a:tabLst>
            </a:pPr>
            <a:r>
              <a:rPr lang="en-US" sz="2100" b="1" smtClean="0">
                <a:solidFill>
                  <a:srgbClr val="003C52"/>
                </a:solidFill>
              </a:rPr>
              <a:t>6. CONCLUSIONES  Y RECOMENDACIONES</a:t>
            </a:r>
          </a:p>
          <a:p>
            <a:pPr marL="0" indent="0" algn="just" eaLnBrk="1" hangingPunct="1">
              <a:spcBef>
                <a:spcPct val="0"/>
              </a:spcBef>
              <a:buFont typeface="Wingdings" charset="2"/>
              <a:buNone/>
              <a:tabLst>
                <a:tab pos="5605463" algn="r"/>
              </a:tabLst>
            </a:pPr>
            <a:r>
              <a:rPr lang="en-US" sz="2100" b="1" smtClean="0">
                <a:solidFill>
                  <a:srgbClr val="003C52"/>
                </a:solidFill>
              </a:rPr>
              <a:t>6.1. Conclusiones</a:t>
            </a:r>
          </a:p>
          <a:p>
            <a:pPr marL="0" indent="0" algn="just" eaLnBrk="1" hangingPunct="1">
              <a:spcBef>
                <a:spcPct val="0"/>
              </a:spcBef>
              <a:buFont typeface="Wingdings" charset="2"/>
              <a:buNone/>
              <a:tabLst>
                <a:tab pos="5605463" algn="r"/>
              </a:tabLst>
            </a:pPr>
            <a:r>
              <a:rPr lang="en-US" sz="2100" b="1" smtClean="0">
                <a:solidFill>
                  <a:srgbClr val="003C52"/>
                </a:solidFill>
              </a:rPr>
              <a:t>6.2. Recomendaciones</a:t>
            </a:r>
          </a:p>
          <a:p>
            <a:pPr marL="0" indent="0" algn="just" eaLnBrk="1" hangingPunct="1">
              <a:spcBef>
                <a:spcPts val="413"/>
              </a:spcBef>
              <a:buFont typeface="Wingdings" charset="2"/>
              <a:buNone/>
              <a:tabLst>
                <a:tab pos="5605463" algn="r"/>
              </a:tabLst>
            </a:pPr>
            <a:r>
              <a:rPr lang="en-US" sz="2100" b="1" smtClean="0">
                <a:solidFill>
                  <a:srgbClr val="003C52"/>
                </a:solidFill>
              </a:rPr>
              <a:t>7. BIBLIOGRAFÍA</a:t>
            </a:r>
          </a:p>
          <a:p>
            <a:pPr marL="0" indent="0" algn="just" eaLnBrk="1" hangingPunct="1">
              <a:spcBef>
                <a:spcPts val="413"/>
              </a:spcBef>
              <a:buFont typeface="Wingdings" charset="2"/>
              <a:buNone/>
              <a:tabLst>
                <a:tab pos="5605463" algn="r"/>
              </a:tabLst>
            </a:pPr>
            <a:r>
              <a:rPr lang="en-US" sz="2100" b="1" smtClean="0">
                <a:solidFill>
                  <a:srgbClr val="003C52"/>
                </a:solidFill>
              </a:rPr>
              <a:t>8. ANEXOS</a:t>
            </a:r>
          </a:p>
          <a:p>
            <a:pPr marL="0" indent="0" eaLnBrk="1" hangingPunct="1">
              <a:spcBef>
                <a:spcPts val="625"/>
              </a:spcBef>
              <a:buFont typeface="Wingdings" charset="2"/>
              <a:buNone/>
              <a:tabLst>
                <a:tab pos="5605463" algn="r"/>
              </a:tabLst>
            </a:pPr>
            <a:endParaRPr lang="en-US" sz="2100" smtClean="0">
              <a:solidFill>
                <a:srgbClr val="003C52"/>
              </a:solidFill>
            </a:endParaRPr>
          </a:p>
        </p:txBody>
      </p:sp>
      <p:sp>
        <p:nvSpPr>
          <p:cNvPr id="96262" name="Text Box 4"/>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BA039094-2EC5-47FB-AB3B-EB4ED5BF5501}" type="slidenum">
              <a:rPr lang="en-US" sz="3200" b="1">
                <a:solidFill>
                  <a:srgbClr val="FFFFFF"/>
                </a:solidFill>
                <a:cs typeface="Arial" charset="0"/>
              </a:rPr>
              <a:pPr algn="ctr"/>
              <a:t>22</a:t>
            </a:fld>
            <a:endParaRPr lang="en-US" sz="3200" b="1">
              <a:solidFill>
                <a:srgbClr val="FFFFFF"/>
              </a:solidFill>
              <a:cs typeface="Arial" charset="0"/>
            </a:endParaRPr>
          </a:p>
        </p:txBody>
      </p:sp>
      <p:sp>
        <p:nvSpPr>
          <p:cNvPr id="96263" name="Rectangle 5"/>
          <p:cNvSpPr>
            <a:spLocks/>
          </p:cNvSpPr>
          <p:nvPr/>
        </p:nvSpPr>
        <p:spPr bwMode="auto">
          <a:xfrm>
            <a:off x="10579100" y="4711700"/>
            <a:ext cx="4676775" cy="520700"/>
          </a:xfrm>
          <a:prstGeom prst="rect">
            <a:avLst/>
          </a:prstGeom>
          <a:noFill/>
          <a:ln w="12700">
            <a:noFill/>
            <a:miter lim="800000"/>
            <a:headEnd/>
            <a:tailEnd/>
          </a:ln>
        </p:spPr>
        <p:txBody>
          <a:bodyPr wrap="none" lIns="0" tIns="0" rIns="54186" bIns="0">
            <a:spAutoFit/>
          </a:bodyPr>
          <a:lstStyle/>
          <a:p>
            <a:pPr marL="53975"/>
            <a:r>
              <a:rPr lang="en-US" b="1">
                <a:solidFill>
                  <a:srgbClr val="FF2712"/>
                </a:solidFill>
                <a:cs typeface="Arial" charset="0"/>
              </a:rPr>
              <a:t>Como lo evidenciaremos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Marcador de número de diapositiva 3"/>
          <p:cNvSpPr>
            <a:spLocks noGrp="1"/>
          </p:cNvSpPr>
          <p:nvPr>
            <p:ph type="sldNum" sz="quarter" idx="10"/>
          </p:nvPr>
        </p:nvSpPr>
        <p:spPr>
          <a:noFill/>
        </p:spPr>
        <p:txBody>
          <a:bodyPr/>
          <a:lstStyle/>
          <a:p>
            <a:fld id="{EF5C4A7B-9EDE-48D1-9B60-874BE17C45AE}" type="slidenum">
              <a:rPr lang="en-US"/>
              <a:pPr/>
              <a:t>23</a:t>
            </a:fld>
            <a:endParaRPr lang="en-US"/>
          </a:p>
        </p:txBody>
      </p:sp>
      <p:pic>
        <p:nvPicPr>
          <p:cNvPr id="97283"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7284" name="Rectangle 2"/>
          <p:cNvSpPr>
            <a:spLocks noChangeArrowheads="1"/>
          </p:cNvSpPr>
          <p:nvPr>
            <p:ph type="title"/>
          </p:nvPr>
        </p:nvSpPr>
        <p:spPr/>
        <p:txBody>
          <a:bodyPr rIns="159172"/>
          <a:lstStyle/>
          <a:p>
            <a:pPr marL="53975" indent="0" eaLnBrk="1" hangingPunct="1"/>
            <a:r>
              <a:rPr lang="en-US" smtClean="0"/>
              <a:t>Gestión del Proyecto</a:t>
            </a:r>
          </a:p>
        </p:txBody>
      </p:sp>
      <p:sp>
        <p:nvSpPr>
          <p:cNvPr id="97285"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A61D295-47C3-4782-B7C6-55569F19099A}" type="slidenum">
              <a:rPr lang="en-US" sz="3200" b="1">
                <a:solidFill>
                  <a:srgbClr val="FFFFFF"/>
                </a:solidFill>
                <a:cs typeface="Arial" charset="0"/>
              </a:rPr>
              <a:pPr algn="ctr"/>
              <a:t>23</a:t>
            </a:fld>
            <a:endParaRPr lang="en-US" sz="3200" b="1">
              <a:solidFill>
                <a:srgbClr val="FFFFFF"/>
              </a:solidFill>
              <a:cs typeface="Arial" charset="0"/>
            </a:endParaRPr>
          </a:p>
        </p:txBody>
      </p:sp>
      <p:sp>
        <p:nvSpPr>
          <p:cNvPr id="97286" name="Rectangle 4"/>
          <p:cNvSpPr>
            <a:spLocks noChangeArrowheads="1"/>
          </p:cNvSpPr>
          <p:nvPr>
            <p:ph type="body" idx="1"/>
          </p:nvPr>
        </p:nvSpPr>
        <p:spPr/>
        <p:txBody>
          <a:bodyPr rIns="159172"/>
          <a:lstStyle/>
          <a:p>
            <a:pPr eaLnBrk="1" hangingPunct="1">
              <a:buSzPct val="99000"/>
              <a:buFont typeface="Wingdings" charset="2"/>
              <a:buAutoNum type="arabicPeriod"/>
            </a:pPr>
            <a:r>
              <a:rPr lang="en-US" smtClean="0"/>
              <a:t>Work Breakdown Structure WBS. Desglose de tareas del proyecto</a:t>
            </a:r>
          </a:p>
          <a:p>
            <a:pPr eaLnBrk="1" hangingPunct="1">
              <a:buSzPct val="99000"/>
              <a:buFont typeface="Wingdings" charset="2"/>
              <a:buAutoNum type="arabicPeriod"/>
            </a:pPr>
            <a:r>
              <a:rPr lang="en-US" smtClean="0"/>
              <a:t>Subtareas y productos de las mismas</a:t>
            </a:r>
          </a:p>
          <a:p>
            <a:pPr eaLnBrk="1" hangingPunct="1">
              <a:buSzPct val="99000"/>
              <a:buFont typeface="Wingdings" charset="2"/>
              <a:buAutoNum type="arabicPeriod"/>
            </a:pPr>
            <a:r>
              <a:rPr lang="en-US" smtClean="0"/>
              <a:t>Asignación de tiempos a las subtareas</a:t>
            </a:r>
          </a:p>
          <a:p>
            <a:pPr eaLnBrk="1" hangingPunct="1">
              <a:buSzPct val="99000"/>
              <a:buFont typeface="Wingdings" charset="2"/>
              <a:buAutoNum type="arabicPeriod"/>
            </a:pPr>
            <a:r>
              <a:rPr lang="en-US" smtClean="0"/>
              <a:t>Determinar secuencia</a:t>
            </a:r>
          </a:p>
          <a:p>
            <a:pPr eaLnBrk="1" hangingPunct="1">
              <a:buSzPct val="99000"/>
              <a:buFont typeface="Wingdings" charset="2"/>
              <a:buAutoNum type="arabicPeriod"/>
            </a:pPr>
            <a:r>
              <a:rPr lang="en-US" smtClean="0"/>
              <a:t>Asignación de recursos</a:t>
            </a:r>
          </a:p>
          <a:p>
            <a:pPr eaLnBrk="1" hangingPunct="1">
              <a:buSzPct val="99000"/>
              <a:buFont typeface="Wingdings" charset="2"/>
              <a:buAutoNum type="arabicPeriod"/>
            </a:pPr>
            <a:r>
              <a:rPr lang="en-US" smtClean="0"/>
              <a:t>Hacer seguimiento al proyecto</a:t>
            </a:r>
          </a:p>
        </p:txBody>
      </p:sp>
      <p:grpSp>
        <p:nvGrpSpPr>
          <p:cNvPr id="97287" name="Group 5"/>
          <p:cNvGrpSpPr>
            <a:grpSpLocks/>
          </p:cNvGrpSpPr>
          <p:nvPr/>
        </p:nvGrpSpPr>
        <p:grpSpPr bwMode="auto">
          <a:xfrm>
            <a:off x="7707313" y="4381500"/>
            <a:ext cx="4140200" cy="3105150"/>
            <a:chOff x="0" y="0"/>
            <a:chExt cx="2608" cy="1956"/>
          </a:xfrm>
        </p:grpSpPr>
        <p:pic>
          <p:nvPicPr>
            <p:cNvPr id="97289" name="Picture 6"/>
            <p:cNvPicPr>
              <a:picLocks noChangeAspect="1" noChangeArrowheads="1"/>
            </p:cNvPicPr>
            <p:nvPr/>
          </p:nvPicPr>
          <p:blipFill>
            <a:blip r:embed="rId4"/>
            <a:srcRect/>
            <a:stretch>
              <a:fillRect/>
            </a:stretch>
          </p:blipFill>
          <p:spPr bwMode="auto">
            <a:xfrm>
              <a:off x="0" y="0"/>
              <a:ext cx="2608" cy="1956"/>
            </a:xfrm>
            <a:prstGeom prst="rect">
              <a:avLst/>
            </a:prstGeom>
            <a:noFill/>
            <a:ln w="12700">
              <a:noFill/>
              <a:round/>
              <a:headEnd/>
              <a:tailEnd/>
            </a:ln>
          </p:spPr>
        </p:pic>
        <p:pic>
          <p:nvPicPr>
            <p:cNvPr id="97290" name="Picture 7"/>
            <p:cNvPicPr>
              <a:picLocks noChangeAspect="1" noChangeArrowheads="1"/>
            </p:cNvPicPr>
            <p:nvPr/>
          </p:nvPicPr>
          <p:blipFill>
            <a:blip r:embed="rId5"/>
            <a:srcRect/>
            <a:stretch>
              <a:fillRect/>
            </a:stretch>
          </p:blipFill>
          <p:spPr bwMode="auto">
            <a:xfrm>
              <a:off x="0" y="0"/>
              <a:ext cx="2608" cy="1956"/>
            </a:xfrm>
            <a:prstGeom prst="rect">
              <a:avLst/>
            </a:prstGeom>
            <a:noFill/>
            <a:ln w="12700">
              <a:noFill/>
              <a:round/>
              <a:headEnd/>
              <a:tailEnd/>
            </a:ln>
          </p:spPr>
        </p:pic>
        <p:pic>
          <p:nvPicPr>
            <p:cNvPr id="97291" name="Picture 8"/>
            <p:cNvPicPr>
              <a:picLocks noChangeAspect="1" noChangeArrowheads="1"/>
            </p:cNvPicPr>
            <p:nvPr/>
          </p:nvPicPr>
          <p:blipFill>
            <a:blip r:embed="rId6"/>
            <a:srcRect/>
            <a:stretch>
              <a:fillRect/>
            </a:stretch>
          </p:blipFill>
          <p:spPr bwMode="auto">
            <a:xfrm>
              <a:off x="0" y="0"/>
              <a:ext cx="2608" cy="1956"/>
            </a:xfrm>
            <a:prstGeom prst="rect">
              <a:avLst/>
            </a:prstGeom>
            <a:noFill/>
            <a:ln w="12700">
              <a:noFill/>
              <a:round/>
              <a:headEnd/>
              <a:tailEnd/>
            </a:ln>
          </p:spPr>
        </p:pic>
        <p:pic>
          <p:nvPicPr>
            <p:cNvPr id="97292" name="Picture 9"/>
            <p:cNvPicPr>
              <a:picLocks noChangeAspect="1" noChangeArrowheads="1"/>
            </p:cNvPicPr>
            <p:nvPr/>
          </p:nvPicPr>
          <p:blipFill>
            <a:blip r:embed="rId7"/>
            <a:srcRect/>
            <a:stretch>
              <a:fillRect/>
            </a:stretch>
          </p:blipFill>
          <p:spPr bwMode="auto">
            <a:xfrm>
              <a:off x="0" y="0"/>
              <a:ext cx="2608" cy="1956"/>
            </a:xfrm>
            <a:prstGeom prst="rect">
              <a:avLst/>
            </a:prstGeom>
            <a:noFill/>
            <a:ln w="12700">
              <a:noFill/>
              <a:round/>
              <a:headEnd/>
              <a:tailEnd/>
            </a:ln>
          </p:spPr>
        </p:pic>
      </p:grpSp>
      <p:sp>
        <p:nvSpPr>
          <p:cNvPr id="97288" name="Rectangle 10"/>
          <p:cNvSpPr>
            <a:spLocks/>
          </p:cNvSpPr>
          <p:nvPr/>
        </p:nvSpPr>
        <p:spPr bwMode="auto">
          <a:xfrm>
            <a:off x="2159000" y="7289800"/>
            <a:ext cx="4443413" cy="520700"/>
          </a:xfrm>
          <a:prstGeom prst="rect">
            <a:avLst/>
          </a:prstGeom>
          <a:noFill/>
          <a:ln w="12700">
            <a:noFill/>
            <a:miter lim="800000"/>
            <a:headEnd/>
            <a:tailEnd/>
          </a:ln>
        </p:spPr>
        <p:txBody>
          <a:bodyPr wrap="none" lIns="0" tIns="0" rIns="54186" bIns="0">
            <a:spAutoFit/>
          </a:bodyPr>
          <a:lstStyle/>
          <a:p>
            <a:pPr marL="53975"/>
            <a:r>
              <a:rPr lang="en-US" b="1">
                <a:solidFill>
                  <a:srgbClr val="D90B00"/>
                </a:solidFill>
                <a:cs typeface="Arial" charset="0"/>
              </a:rPr>
              <a:t>Como lo controlaremos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Marcador de número de diapositiva 3"/>
          <p:cNvSpPr>
            <a:spLocks noGrp="1"/>
          </p:cNvSpPr>
          <p:nvPr>
            <p:ph type="sldNum" sz="quarter" idx="10"/>
          </p:nvPr>
        </p:nvSpPr>
        <p:spPr>
          <a:noFill/>
        </p:spPr>
        <p:txBody>
          <a:bodyPr/>
          <a:lstStyle/>
          <a:p>
            <a:fld id="{B829742B-27DE-41D7-8DA1-FBB9D02AAED9}" type="slidenum">
              <a:rPr lang="en-US"/>
              <a:pPr/>
              <a:t>24</a:t>
            </a:fld>
            <a:endParaRPr lang="en-US"/>
          </a:p>
        </p:txBody>
      </p:sp>
      <p:pic>
        <p:nvPicPr>
          <p:cNvPr id="98307"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8308" name="Rectangle 2"/>
          <p:cNvSpPr>
            <a:spLocks noChangeArrowheads="1"/>
          </p:cNvSpPr>
          <p:nvPr>
            <p:ph type="title"/>
          </p:nvPr>
        </p:nvSpPr>
        <p:spPr/>
        <p:txBody>
          <a:bodyPr rIns="159172"/>
          <a:lstStyle/>
          <a:p>
            <a:pPr marL="53975" indent="0" eaLnBrk="1" hangingPunct="1"/>
            <a:r>
              <a:rPr lang="en-US" smtClean="0"/>
              <a:t>Inicio del proyecto</a:t>
            </a:r>
          </a:p>
        </p:txBody>
      </p:sp>
      <p:sp>
        <p:nvSpPr>
          <p:cNvPr id="98309"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932607D-79FD-4BF6-B292-1A7BF5DB037F}" type="slidenum">
              <a:rPr lang="en-US" sz="3200" b="1">
                <a:solidFill>
                  <a:srgbClr val="FFFFFF"/>
                </a:solidFill>
                <a:cs typeface="Arial" charset="0"/>
              </a:rPr>
              <a:pPr algn="ctr"/>
              <a:t>24</a:t>
            </a:fld>
            <a:endParaRPr lang="en-US" sz="3200" b="1">
              <a:solidFill>
                <a:srgbClr val="FFFFFF"/>
              </a:solidFill>
              <a:cs typeface="Arial" charset="0"/>
            </a:endParaRPr>
          </a:p>
        </p:txBody>
      </p:sp>
      <p:sp>
        <p:nvSpPr>
          <p:cNvPr id="29700" name="Freeform 4"/>
          <p:cNvSpPr>
            <a:spLocks/>
          </p:cNvSpPr>
          <p:nvPr/>
        </p:nvSpPr>
        <p:spPr bwMode="auto">
          <a:xfrm>
            <a:off x="1905000" y="5676900"/>
            <a:ext cx="4894263" cy="2695575"/>
          </a:xfrm>
          <a:custGeom>
            <a:avLst/>
            <a:gdLst>
              <a:gd name="T0" fmla="*/ 7966 w 20294"/>
              <a:gd name="T1" fmla="*/ 1106 h 20813"/>
              <a:gd name="T2" fmla="*/ 8060 w 20294"/>
              <a:gd name="T3" fmla="*/ 4244 h 20813"/>
              <a:gd name="T4" fmla="*/ 945 w 20294"/>
              <a:gd name="T5" fmla="*/ 3983 h 20813"/>
              <a:gd name="T6" fmla="*/ 1507 w 20294"/>
              <a:gd name="T7" fmla="*/ 13006 h 20813"/>
              <a:gd name="T8" fmla="*/ 8153 w 20294"/>
              <a:gd name="T9" fmla="*/ 12875 h 20813"/>
              <a:gd name="T10" fmla="*/ 8153 w 20294"/>
              <a:gd name="T11" fmla="*/ 19676 h 20813"/>
              <a:gd name="T12" fmla="*/ 12927 w 20294"/>
              <a:gd name="T13" fmla="*/ 19545 h 20813"/>
              <a:gd name="T14" fmla="*/ 12834 w 20294"/>
              <a:gd name="T15" fmla="*/ 12614 h 20813"/>
              <a:gd name="T16" fmla="*/ 19573 w 20294"/>
              <a:gd name="T17" fmla="*/ 12352 h 20813"/>
              <a:gd name="T18" fmla="*/ 18450 w 20294"/>
              <a:gd name="T19" fmla="*/ 3329 h 20813"/>
              <a:gd name="T20" fmla="*/ 11523 w 20294"/>
              <a:gd name="T21" fmla="*/ 3590 h 20813"/>
              <a:gd name="T22" fmla="*/ 11149 w 20294"/>
              <a:gd name="T23" fmla="*/ 321 h 20813"/>
              <a:gd name="T24" fmla="*/ 7966 w 20294"/>
              <a:gd name="T25" fmla="*/ 1106 h 20813"/>
              <a:gd name="T26" fmla="*/ 7966 w 20294"/>
              <a:gd name="T27" fmla="*/ 1106 h 208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94"/>
              <a:gd name="T43" fmla="*/ 0 h 20813"/>
              <a:gd name="T44" fmla="*/ 20294 w 20294"/>
              <a:gd name="T45" fmla="*/ 20813 h 208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94" h="20813">
                <a:moveTo>
                  <a:pt x="7966" y="1106"/>
                </a:moveTo>
                <a:cubicBezTo>
                  <a:pt x="7411" y="1810"/>
                  <a:pt x="8779" y="3950"/>
                  <a:pt x="8060" y="4244"/>
                </a:cubicBezTo>
                <a:cubicBezTo>
                  <a:pt x="5783" y="5177"/>
                  <a:pt x="2659" y="1691"/>
                  <a:pt x="945" y="3983"/>
                </a:cubicBezTo>
                <a:cubicBezTo>
                  <a:pt x="-616" y="6070"/>
                  <a:pt x="-113" y="11008"/>
                  <a:pt x="1507" y="13006"/>
                </a:cubicBezTo>
                <a:cubicBezTo>
                  <a:pt x="3168" y="15055"/>
                  <a:pt x="6354" y="11070"/>
                  <a:pt x="8153" y="12875"/>
                </a:cubicBezTo>
                <a:cubicBezTo>
                  <a:pt x="9471" y="14198"/>
                  <a:pt x="7006" y="18073"/>
                  <a:pt x="8153" y="19676"/>
                </a:cubicBezTo>
                <a:cubicBezTo>
                  <a:pt x="9279" y="21248"/>
                  <a:pt x="11846" y="21176"/>
                  <a:pt x="12927" y="19545"/>
                </a:cubicBezTo>
                <a:cubicBezTo>
                  <a:pt x="14051" y="17849"/>
                  <a:pt x="11526" y="14029"/>
                  <a:pt x="12834" y="12614"/>
                </a:cubicBezTo>
                <a:cubicBezTo>
                  <a:pt x="14610" y="10691"/>
                  <a:pt x="18123" y="14750"/>
                  <a:pt x="19573" y="12352"/>
                </a:cubicBezTo>
                <a:cubicBezTo>
                  <a:pt x="20984" y="10020"/>
                  <a:pt x="20174" y="5205"/>
                  <a:pt x="18450" y="3329"/>
                </a:cubicBezTo>
                <a:cubicBezTo>
                  <a:pt x="16628" y="1346"/>
                  <a:pt x="13739" y="4503"/>
                  <a:pt x="11523" y="3590"/>
                </a:cubicBezTo>
                <a:cubicBezTo>
                  <a:pt x="10765" y="3278"/>
                  <a:pt x="11855" y="815"/>
                  <a:pt x="11149" y="321"/>
                </a:cubicBezTo>
                <a:cubicBezTo>
                  <a:pt x="10185" y="-352"/>
                  <a:pt x="8763" y="93"/>
                  <a:pt x="7966" y="1106"/>
                </a:cubicBezTo>
                <a:close/>
                <a:moveTo>
                  <a:pt x="7966" y="1106"/>
                </a:moveTo>
              </a:path>
            </a:pathLst>
          </a:custGeom>
          <a:solidFill>
            <a:srgbClr val="66B132"/>
          </a:solidFill>
          <a:ln w="12700">
            <a:solidFill>
              <a:srgbClr val="000000">
                <a:alpha val="0"/>
              </a:srgbClr>
            </a:solidFill>
            <a:round/>
            <a:headEnd/>
            <a:tailEnd/>
          </a:ln>
          <a:effectLst>
            <a:outerShdw dist="76199" dir="2700000" algn="ctr" rotWithShape="0">
              <a:schemeClr val="bg2">
                <a:alpha val="75000"/>
              </a:schemeClr>
            </a:outerShdw>
          </a:effectLst>
        </p:spPr>
        <p:txBody>
          <a:bodyPr lIns="0" tIns="0" rIns="0" bIns="0"/>
          <a:lstStyle/>
          <a:p>
            <a:endParaRPr lang="es-CO"/>
          </a:p>
        </p:txBody>
      </p:sp>
      <p:pic>
        <p:nvPicPr>
          <p:cNvPr id="98311" name="Picture 5"/>
          <p:cNvPicPr>
            <a:picLocks noChangeAspect="1" noChangeArrowheads="1"/>
          </p:cNvPicPr>
          <p:nvPr/>
        </p:nvPicPr>
        <p:blipFill>
          <a:blip r:embed="rId4"/>
          <a:srcRect/>
          <a:stretch>
            <a:fillRect/>
          </a:stretch>
        </p:blipFill>
        <p:spPr bwMode="auto">
          <a:xfrm>
            <a:off x="10096500" y="2082800"/>
            <a:ext cx="5691188" cy="4965700"/>
          </a:xfrm>
          <a:prstGeom prst="rect">
            <a:avLst/>
          </a:prstGeom>
          <a:noFill/>
          <a:ln w="12700">
            <a:noFill/>
            <a:round/>
            <a:headEnd/>
            <a:tailEnd/>
          </a:ln>
        </p:spPr>
      </p:pic>
      <p:pic>
        <p:nvPicPr>
          <p:cNvPr id="98312" name="Picture 6"/>
          <p:cNvPicPr>
            <a:picLocks noChangeAspect="1" noChangeArrowheads="1"/>
          </p:cNvPicPr>
          <p:nvPr/>
        </p:nvPicPr>
        <p:blipFill>
          <a:blip r:embed="rId5"/>
          <a:srcRect/>
          <a:stretch>
            <a:fillRect/>
          </a:stretch>
        </p:blipFill>
        <p:spPr bwMode="auto">
          <a:xfrm>
            <a:off x="533400" y="2171700"/>
            <a:ext cx="8801100" cy="3265488"/>
          </a:xfrm>
          <a:prstGeom prst="rect">
            <a:avLst/>
          </a:prstGeom>
          <a:noFill/>
          <a:ln w="12700">
            <a:noFill/>
            <a:round/>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Marcador de número de diapositiva 3"/>
          <p:cNvSpPr>
            <a:spLocks noGrp="1"/>
          </p:cNvSpPr>
          <p:nvPr>
            <p:ph type="sldNum" sz="quarter" idx="10"/>
          </p:nvPr>
        </p:nvSpPr>
        <p:spPr>
          <a:noFill/>
        </p:spPr>
        <p:txBody>
          <a:bodyPr/>
          <a:lstStyle/>
          <a:p>
            <a:fld id="{1973B099-7995-4E75-A2E7-59AA8B604783}" type="slidenum">
              <a:rPr lang="en-US"/>
              <a:pPr/>
              <a:t>25</a:t>
            </a:fld>
            <a:endParaRPr lang="en-US"/>
          </a:p>
        </p:txBody>
      </p:sp>
      <p:pic>
        <p:nvPicPr>
          <p:cNvPr id="99331"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99332" name="Rectangle 2"/>
          <p:cNvSpPr>
            <a:spLocks noChangeArrowheads="1"/>
          </p:cNvSpPr>
          <p:nvPr>
            <p:ph type="title"/>
          </p:nvPr>
        </p:nvSpPr>
        <p:spPr/>
        <p:txBody>
          <a:bodyPr rIns="159172"/>
          <a:lstStyle/>
          <a:p>
            <a:pPr marL="53975" indent="0" eaLnBrk="1" hangingPunct="1"/>
            <a:r>
              <a:rPr lang="en-US" smtClean="0"/>
              <a:t>Diagrama de Gantt</a:t>
            </a:r>
          </a:p>
        </p:txBody>
      </p:sp>
      <p:sp>
        <p:nvSpPr>
          <p:cNvPr id="99333"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F5A0E2B7-6D5B-4248-BAFC-E256D316ED3C}" type="slidenum">
              <a:rPr lang="en-US" sz="3200" b="1">
                <a:solidFill>
                  <a:srgbClr val="FFFFFF"/>
                </a:solidFill>
                <a:cs typeface="Arial" charset="0"/>
              </a:rPr>
              <a:pPr algn="ctr"/>
              <a:t>25</a:t>
            </a:fld>
            <a:endParaRPr lang="en-US" sz="3200" b="1">
              <a:solidFill>
                <a:srgbClr val="FFFFFF"/>
              </a:solidFill>
              <a:cs typeface="Arial" charset="0"/>
            </a:endParaRPr>
          </a:p>
        </p:txBody>
      </p:sp>
      <p:pic>
        <p:nvPicPr>
          <p:cNvPr id="99334" name="Picture 4"/>
          <p:cNvPicPr>
            <a:picLocks noChangeAspect="1" noChangeArrowheads="1"/>
          </p:cNvPicPr>
          <p:nvPr/>
        </p:nvPicPr>
        <p:blipFill>
          <a:blip r:embed="rId4"/>
          <a:srcRect/>
          <a:stretch>
            <a:fillRect/>
          </a:stretch>
        </p:blipFill>
        <p:spPr bwMode="auto">
          <a:xfrm>
            <a:off x="660400" y="1905000"/>
            <a:ext cx="11341100" cy="4267200"/>
          </a:xfrm>
          <a:prstGeom prst="rect">
            <a:avLst/>
          </a:prstGeom>
          <a:noFill/>
          <a:ln w="12700">
            <a:noFill/>
            <a:round/>
            <a:headEnd/>
            <a:tailEnd/>
          </a:ln>
        </p:spPr>
      </p:pic>
      <p:sp>
        <p:nvSpPr>
          <p:cNvPr id="99335" name="Rectangle 5"/>
          <p:cNvSpPr>
            <a:spLocks/>
          </p:cNvSpPr>
          <p:nvPr/>
        </p:nvSpPr>
        <p:spPr bwMode="auto">
          <a:xfrm>
            <a:off x="2840038" y="6032500"/>
            <a:ext cx="1511300" cy="622300"/>
          </a:xfrm>
          <a:prstGeom prst="rect">
            <a:avLst/>
          </a:prstGeom>
          <a:noFill/>
          <a:ln w="12700">
            <a:noFill/>
            <a:miter lim="800000"/>
            <a:headEnd/>
            <a:tailEnd/>
          </a:ln>
        </p:spPr>
        <p:txBody>
          <a:bodyPr lIns="0" tIns="0" rIns="54186" bIns="0"/>
          <a:lstStyle/>
          <a:p>
            <a:pPr marL="53975"/>
            <a:r>
              <a:rPr lang="en-US" sz="1800">
                <a:solidFill>
                  <a:schemeClr val="tx1"/>
                </a:solidFill>
                <a:cs typeface="Arial" charset="0"/>
              </a:rPr>
              <a:t>Desglose de </a:t>
            </a:r>
          </a:p>
          <a:p>
            <a:pPr marL="53975"/>
            <a:r>
              <a:rPr lang="en-US" sz="1800">
                <a:solidFill>
                  <a:schemeClr val="tx1"/>
                </a:solidFill>
                <a:cs typeface="Arial" charset="0"/>
              </a:rPr>
              <a:t>tareas WBS</a:t>
            </a:r>
          </a:p>
        </p:txBody>
      </p:sp>
      <p:sp>
        <p:nvSpPr>
          <p:cNvPr id="99336" name="Rectangle 6"/>
          <p:cNvSpPr>
            <a:spLocks/>
          </p:cNvSpPr>
          <p:nvPr/>
        </p:nvSpPr>
        <p:spPr bwMode="auto">
          <a:xfrm>
            <a:off x="5105400" y="6032500"/>
            <a:ext cx="1092200" cy="622300"/>
          </a:xfrm>
          <a:prstGeom prst="rect">
            <a:avLst/>
          </a:prstGeom>
          <a:noFill/>
          <a:ln w="12700">
            <a:noFill/>
            <a:miter lim="800000"/>
            <a:headEnd/>
            <a:tailEnd/>
          </a:ln>
        </p:spPr>
        <p:txBody>
          <a:bodyPr lIns="0" tIns="0" rIns="54186" bIns="0"/>
          <a:lstStyle/>
          <a:p>
            <a:pPr marL="53975"/>
            <a:r>
              <a:rPr lang="en-US" sz="1800">
                <a:solidFill>
                  <a:schemeClr val="tx1"/>
                </a:solidFill>
                <a:cs typeface="Arial" charset="0"/>
              </a:rPr>
              <a:t>Asigna </a:t>
            </a:r>
          </a:p>
          <a:p>
            <a:pPr marL="53975"/>
            <a:r>
              <a:rPr lang="en-US" sz="1800">
                <a:solidFill>
                  <a:schemeClr val="tx1"/>
                </a:solidFill>
                <a:cs typeface="Arial" charset="0"/>
              </a:rPr>
              <a:t>tiempos</a:t>
            </a:r>
          </a:p>
        </p:txBody>
      </p:sp>
      <p:sp>
        <p:nvSpPr>
          <p:cNvPr id="99337" name="Rectangle 7"/>
          <p:cNvSpPr>
            <a:spLocks/>
          </p:cNvSpPr>
          <p:nvPr/>
        </p:nvSpPr>
        <p:spPr bwMode="auto">
          <a:xfrm>
            <a:off x="8153400" y="6032500"/>
            <a:ext cx="1333500" cy="622300"/>
          </a:xfrm>
          <a:prstGeom prst="rect">
            <a:avLst/>
          </a:prstGeom>
          <a:noFill/>
          <a:ln w="12700">
            <a:noFill/>
            <a:miter lim="800000"/>
            <a:headEnd/>
            <a:tailEnd/>
          </a:ln>
        </p:spPr>
        <p:txBody>
          <a:bodyPr lIns="0" tIns="0" rIns="54186" bIns="0"/>
          <a:lstStyle/>
          <a:p>
            <a:pPr marL="53975"/>
            <a:r>
              <a:rPr lang="en-US" sz="1800">
                <a:solidFill>
                  <a:schemeClr val="tx1"/>
                </a:solidFill>
                <a:cs typeface="Arial" charset="0"/>
              </a:rPr>
              <a:t>Determina Secuencia</a:t>
            </a:r>
          </a:p>
        </p:txBody>
      </p:sp>
      <p:pic>
        <p:nvPicPr>
          <p:cNvPr id="99338" name="Picture 8"/>
          <p:cNvPicPr>
            <a:picLocks noChangeAspect="1" noChangeArrowheads="1"/>
          </p:cNvPicPr>
          <p:nvPr/>
        </p:nvPicPr>
        <p:blipFill>
          <a:blip r:embed="rId5"/>
          <a:srcRect/>
          <a:stretch>
            <a:fillRect/>
          </a:stretch>
        </p:blipFill>
        <p:spPr bwMode="auto">
          <a:xfrm>
            <a:off x="647700" y="6858000"/>
            <a:ext cx="13703300" cy="1231900"/>
          </a:xfrm>
          <a:prstGeom prst="rect">
            <a:avLst/>
          </a:prstGeom>
          <a:noFill/>
          <a:ln w="12700">
            <a:noFill/>
            <a:round/>
            <a:headEnd/>
            <a:tailEnd/>
          </a:ln>
        </p:spPr>
      </p:pic>
      <p:sp>
        <p:nvSpPr>
          <p:cNvPr id="30729" name="Freeform 9"/>
          <p:cNvSpPr>
            <a:spLocks/>
          </p:cNvSpPr>
          <p:nvPr/>
        </p:nvSpPr>
        <p:spPr bwMode="auto">
          <a:xfrm>
            <a:off x="-1739900" y="-392113"/>
            <a:ext cx="4894263" cy="2693988"/>
          </a:xfrm>
          <a:custGeom>
            <a:avLst/>
            <a:gdLst>
              <a:gd name="T0" fmla="*/ 7966 w 20294"/>
              <a:gd name="T1" fmla="*/ 1106 h 20813"/>
              <a:gd name="T2" fmla="*/ 8060 w 20294"/>
              <a:gd name="T3" fmla="*/ 4244 h 20813"/>
              <a:gd name="T4" fmla="*/ 945 w 20294"/>
              <a:gd name="T5" fmla="*/ 3983 h 20813"/>
              <a:gd name="T6" fmla="*/ 1507 w 20294"/>
              <a:gd name="T7" fmla="*/ 13006 h 20813"/>
              <a:gd name="T8" fmla="*/ 8153 w 20294"/>
              <a:gd name="T9" fmla="*/ 12875 h 20813"/>
              <a:gd name="T10" fmla="*/ 8153 w 20294"/>
              <a:gd name="T11" fmla="*/ 19676 h 20813"/>
              <a:gd name="T12" fmla="*/ 12927 w 20294"/>
              <a:gd name="T13" fmla="*/ 19545 h 20813"/>
              <a:gd name="T14" fmla="*/ 12834 w 20294"/>
              <a:gd name="T15" fmla="*/ 12614 h 20813"/>
              <a:gd name="T16" fmla="*/ 19573 w 20294"/>
              <a:gd name="T17" fmla="*/ 12352 h 20813"/>
              <a:gd name="T18" fmla="*/ 18450 w 20294"/>
              <a:gd name="T19" fmla="*/ 3329 h 20813"/>
              <a:gd name="T20" fmla="*/ 11523 w 20294"/>
              <a:gd name="T21" fmla="*/ 3590 h 20813"/>
              <a:gd name="T22" fmla="*/ 11149 w 20294"/>
              <a:gd name="T23" fmla="*/ 321 h 20813"/>
              <a:gd name="T24" fmla="*/ 7966 w 20294"/>
              <a:gd name="T25" fmla="*/ 1106 h 20813"/>
              <a:gd name="T26" fmla="*/ 7966 w 20294"/>
              <a:gd name="T27" fmla="*/ 1106 h 208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94"/>
              <a:gd name="T43" fmla="*/ 0 h 20813"/>
              <a:gd name="T44" fmla="*/ 20294 w 20294"/>
              <a:gd name="T45" fmla="*/ 20813 h 208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94" h="20813">
                <a:moveTo>
                  <a:pt x="7966" y="1106"/>
                </a:moveTo>
                <a:cubicBezTo>
                  <a:pt x="7411" y="1810"/>
                  <a:pt x="8779" y="3950"/>
                  <a:pt x="8060" y="4244"/>
                </a:cubicBezTo>
                <a:cubicBezTo>
                  <a:pt x="5783" y="5177"/>
                  <a:pt x="2659" y="1691"/>
                  <a:pt x="945" y="3983"/>
                </a:cubicBezTo>
                <a:cubicBezTo>
                  <a:pt x="-616" y="6070"/>
                  <a:pt x="-113" y="11008"/>
                  <a:pt x="1507" y="13006"/>
                </a:cubicBezTo>
                <a:cubicBezTo>
                  <a:pt x="3168" y="15055"/>
                  <a:pt x="6354" y="11070"/>
                  <a:pt x="8153" y="12875"/>
                </a:cubicBezTo>
                <a:cubicBezTo>
                  <a:pt x="9471" y="14198"/>
                  <a:pt x="7006" y="18073"/>
                  <a:pt x="8153" y="19676"/>
                </a:cubicBezTo>
                <a:cubicBezTo>
                  <a:pt x="9279" y="21248"/>
                  <a:pt x="11846" y="21176"/>
                  <a:pt x="12927" y="19545"/>
                </a:cubicBezTo>
                <a:cubicBezTo>
                  <a:pt x="14051" y="17849"/>
                  <a:pt x="11526" y="14029"/>
                  <a:pt x="12834" y="12614"/>
                </a:cubicBezTo>
                <a:cubicBezTo>
                  <a:pt x="14610" y="10691"/>
                  <a:pt x="18123" y="14750"/>
                  <a:pt x="19573" y="12352"/>
                </a:cubicBezTo>
                <a:cubicBezTo>
                  <a:pt x="20984" y="10020"/>
                  <a:pt x="20174" y="5205"/>
                  <a:pt x="18450" y="3329"/>
                </a:cubicBezTo>
                <a:cubicBezTo>
                  <a:pt x="16628" y="1346"/>
                  <a:pt x="13739" y="4503"/>
                  <a:pt x="11523" y="3590"/>
                </a:cubicBezTo>
                <a:cubicBezTo>
                  <a:pt x="10765" y="3278"/>
                  <a:pt x="11855" y="815"/>
                  <a:pt x="11149" y="321"/>
                </a:cubicBezTo>
                <a:cubicBezTo>
                  <a:pt x="10185" y="-352"/>
                  <a:pt x="8763" y="93"/>
                  <a:pt x="7966" y="1106"/>
                </a:cubicBezTo>
                <a:close/>
                <a:moveTo>
                  <a:pt x="7966" y="1106"/>
                </a:moveTo>
              </a:path>
            </a:pathLst>
          </a:custGeom>
          <a:solidFill>
            <a:srgbClr val="66B132"/>
          </a:solidFill>
          <a:ln w="12700">
            <a:solidFill>
              <a:srgbClr val="000000">
                <a:alpha val="0"/>
              </a:srgbClr>
            </a:solidFill>
            <a:round/>
            <a:headEnd/>
            <a:tailEnd/>
          </a:ln>
          <a:effectLst>
            <a:outerShdw dist="76199" dir="2700000" algn="ctr" rotWithShape="0">
              <a:schemeClr val="bg2">
                <a:alpha val="75000"/>
              </a:schemeClr>
            </a:outerShdw>
          </a:effectLst>
        </p:spPr>
        <p:txBody>
          <a:bodyPr lIns="0" tIns="0" rIns="0" bIns="0"/>
          <a:lstStyle/>
          <a:p>
            <a:endParaRPr lang="es-CO"/>
          </a:p>
        </p:txBody>
      </p:sp>
      <p:sp>
        <p:nvSpPr>
          <p:cNvPr id="99340" name="Rectangle 10"/>
          <p:cNvSpPr>
            <a:spLocks/>
          </p:cNvSpPr>
          <p:nvPr/>
        </p:nvSpPr>
        <p:spPr bwMode="auto">
          <a:xfrm>
            <a:off x="6807200" y="8432800"/>
            <a:ext cx="3619500" cy="520700"/>
          </a:xfrm>
          <a:prstGeom prst="rect">
            <a:avLst/>
          </a:prstGeom>
          <a:noFill/>
          <a:ln w="12700">
            <a:noFill/>
            <a:miter lim="800000"/>
            <a:headEnd/>
            <a:tailEnd/>
          </a:ln>
        </p:spPr>
        <p:txBody>
          <a:bodyPr wrap="none" lIns="0" tIns="0" rIns="54186" bIns="0">
            <a:spAutoFit/>
          </a:bodyPr>
          <a:lstStyle/>
          <a:p>
            <a:pPr marL="53975"/>
            <a:r>
              <a:rPr lang="en-US">
                <a:solidFill>
                  <a:schemeClr val="tx1"/>
                </a:solidFill>
                <a:cs typeface="Arial" charset="0"/>
              </a:rPr>
              <a:t>Determinar recursos</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Marcador de número de diapositiva 3"/>
          <p:cNvSpPr>
            <a:spLocks noGrp="1"/>
          </p:cNvSpPr>
          <p:nvPr>
            <p:ph type="sldNum" sz="quarter" idx="10"/>
          </p:nvPr>
        </p:nvSpPr>
        <p:spPr>
          <a:noFill/>
        </p:spPr>
        <p:txBody>
          <a:bodyPr/>
          <a:lstStyle/>
          <a:p>
            <a:fld id="{F82A09C1-3869-4057-A230-E511E01762BE}" type="slidenum">
              <a:rPr lang="en-US"/>
              <a:pPr/>
              <a:t>26</a:t>
            </a:fld>
            <a:endParaRPr lang="en-US"/>
          </a:p>
        </p:txBody>
      </p:sp>
      <p:pic>
        <p:nvPicPr>
          <p:cNvPr id="100355"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100356" name="Rectangle 2"/>
          <p:cNvSpPr>
            <a:spLocks noChangeArrowheads="1"/>
          </p:cNvSpPr>
          <p:nvPr>
            <p:ph type="title"/>
          </p:nvPr>
        </p:nvSpPr>
        <p:spPr/>
        <p:txBody>
          <a:bodyPr rIns="159172"/>
          <a:lstStyle/>
          <a:p>
            <a:pPr marL="53975" indent="0" eaLnBrk="1" hangingPunct="1"/>
            <a:endParaRPr lang="es-CO" smtClean="0"/>
          </a:p>
        </p:txBody>
      </p:sp>
      <p:sp>
        <p:nvSpPr>
          <p:cNvPr id="100357"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76158E41-8A3A-49B1-867A-701C671F8F85}" type="slidenum">
              <a:rPr lang="en-US" sz="3200" b="1">
                <a:solidFill>
                  <a:srgbClr val="FFFFFF"/>
                </a:solidFill>
                <a:cs typeface="Arial" charset="0"/>
              </a:rPr>
              <a:pPr algn="ctr"/>
              <a:t>26</a:t>
            </a:fld>
            <a:endParaRPr lang="en-US" sz="3200" b="1">
              <a:solidFill>
                <a:srgbClr val="FFFFFF"/>
              </a:solidFill>
              <a:cs typeface="Arial" charset="0"/>
            </a:endParaRPr>
          </a:p>
        </p:txBody>
      </p:sp>
      <p:pic>
        <p:nvPicPr>
          <p:cNvPr id="100358" name="Picture 4"/>
          <p:cNvPicPr>
            <a:picLocks noChangeAspect="1" noChangeArrowheads="1"/>
          </p:cNvPicPr>
          <p:nvPr/>
        </p:nvPicPr>
        <p:blipFill>
          <a:blip r:embed="rId4"/>
          <a:srcRect/>
          <a:stretch>
            <a:fillRect/>
          </a:stretch>
        </p:blipFill>
        <p:spPr bwMode="auto">
          <a:xfrm>
            <a:off x="215900" y="2654300"/>
            <a:ext cx="15849600" cy="3581400"/>
          </a:xfrm>
          <a:prstGeom prst="rect">
            <a:avLst/>
          </a:prstGeom>
          <a:noFill/>
          <a:ln w="12700">
            <a:noFill/>
            <a:round/>
            <a:headEnd/>
            <a:tailEnd/>
          </a:ln>
        </p:spPr>
      </p:pic>
      <p:sp>
        <p:nvSpPr>
          <p:cNvPr id="31749" name="Freeform 5"/>
          <p:cNvSpPr>
            <a:spLocks/>
          </p:cNvSpPr>
          <p:nvPr/>
        </p:nvSpPr>
        <p:spPr bwMode="auto">
          <a:xfrm>
            <a:off x="5688013" y="6527800"/>
            <a:ext cx="4895850" cy="2695575"/>
          </a:xfrm>
          <a:custGeom>
            <a:avLst/>
            <a:gdLst>
              <a:gd name="T0" fmla="*/ 7966 w 20294"/>
              <a:gd name="T1" fmla="*/ 1106 h 20813"/>
              <a:gd name="T2" fmla="*/ 8060 w 20294"/>
              <a:gd name="T3" fmla="*/ 4244 h 20813"/>
              <a:gd name="T4" fmla="*/ 945 w 20294"/>
              <a:gd name="T5" fmla="*/ 3983 h 20813"/>
              <a:gd name="T6" fmla="*/ 1507 w 20294"/>
              <a:gd name="T7" fmla="*/ 13006 h 20813"/>
              <a:gd name="T8" fmla="*/ 8153 w 20294"/>
              <a:gd name="T9" fmla="*/ 12875 h 20813"/>
              <a:gd name="T10" fmla="*/ 8153 w 20294"/>
              <a:gd name="T11" fmla="*/ 19676 h 20813"/>
              <a:gd name="T12" fmla="*/ 12927 w 20294"/>
              <a:gd name="T13" fmla="*/ 19545 h 20813"/>
              <a:gd name="T14" fmla="*/ 12834 w 20294"/>
              <a:gd name="T15" fmla="*/ 12614 h 20813"/>
              <a:gd name="T16" fmla="*/ 19573 w 20294"/>
              <a:gd name="T17" fmla="*/ 12352 h 20813"/>
              <a:gd name="T18" fmla="*/ 18450 w 20294"/>
              <a:gd name="T19" fmla="*/ 3329 h 20813"/>
              <a:gd name="T20" fmla="*/ 11523 w 20294"/>
              <a:gd name="T21" fmla="*/ 3590 h 20813"/>
              <a:gd name="T22" fmla="*/ 11149 w 20294"/>
              <a:gd name="T23" fmla="*/ 321 h 20813"/>
              <a:gd name="T24" fmla="*/ 7966 w 20294"/>
              <a:gd name="T25" fmla="*/ 1106 h 20813"/>
              <a:gd name="T26" fmla="*/ 7966 w 20294"/>
              <a:gd name="T27" fmla="*/ 1106 h 208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294"/>
              <a:gd name="T43" fmla="*/ 0 h 20813"/>
              <a:gd name="T44" fmla="*/ 20294 w 20294"/>
              <a:gd name="T45" fmla="*/ 20813 h 208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294" h="20813">
                <a:moveTo>
                  <a:pt x="7966" y="1106"/>
                </a:moveTo>
                <a:cubicBezTo>
                  <a:pt x="7411" y="1810"/>
                  <a:pt x="8779" y="3950"/>
                  <a:pt x="8060" y="4244"/>
                </a:cubicBezTo>
                <a:cubicBezTo>
                  <a:pt x="5783" y="5177"/>
                  <a:pt x="2659" y="1691"/>
                  <a:pt x="945" y="3983"/>
                </a:cubicBezTo>
                <a:cubicBezTo>
                  <a:pt x="-616" y="6070"/>
                  <a:pt x="-113" y="11008"/>
                  <a:pt x="1507" y="13006"/>
                </a:cubicBezTo>
                <a:cubicBezTo>
                  <a:pt x="3168" y="15055"/>
                  <a:pt x="6354" y="11070"/>
                  <a:pt x="8153" y="12875"/>
                </a:cubicBezTo>
                <a:cubicBezTo>
                  <a:pt x="9471" y="14198"/>
                  <a:pt x="7006" y="18073"/>
                  <a:pt x="8153" y="19676"/>
                </a:cubicBezTo>
                <a:cubicBezTo>
                  <a:pt x="9279" y="21248"/>
                  <a:pt x="11846" y="21176"/>
                  <a:pt x="12927" y="19545"/>
                </a:cubicBezTo>
                <a:cubicBezTo>
                  <a:pt x="14051" y="17849"/>
                  <a:pt x="11526" y="14029"/>
                  <a:pt x="12834" y="12614"/>
                </a:cubicBezTo>
                <a:cubicBezTo>
                  <a:pt x="14610" y="10691"/>
                  <a:pt x="18123" y="14750"/>
                  <a:pt x="19573" y="12352"/>
                </a:cubicBezTo>
                <a:cubicBezTo>
                  <a:pt x="20984" y="10020"/>
                  <a:pt x="20174" y="5205"/>
                  <a:pt x="18450" y="3329"/>
                </a:cubicBezTo>
                <a:cubicBezTo>
                  <a:pt x="16628" y="1346"/>
                  <a:pt x="13739" y="4503"/>
                  <a:pt x="11523" y="3590"/>
                </a:cubicBezTo>
                <a:cubicBezTo>
                  <a:pt x="10765" y="3278"/>
                  <a:pt x="11855" y="815"/>
                  <a:pt x="11149" y="321"/>
                </a:cubicBezTo>
                <a:cubicBezTo>
                  <a:pt x="10185" y="-352"/>
                  <a:pt x="8763" y="93"/>
                  <a:pt x="7966" y="1106"/>
                </a:cubicBezTo>
                <a:close/>
                <a:moveTo>
                  <a:pt x="7966" y="1106"/>
                </a:moveTo>
              </a:path>
            </a:pathLst>
          </a:custGeom>
          <a:solidFill>
            <a:srgbClr val="66B132"/>
          </a:solidFill>
          <a:ln w="12700">
            <a:solidFill>
              <a:srgbClr val="000000">
                <a:alpha val="0"/>
              </a:srgbClr>
            </a:solidFill>
            <a:round/>
            <a:headEnd/>
            <a:tailEnd/>
          </a:ln>
          <a:effectLst>
            <a:outerShdw dist="76199" dir="2700000" algn="ctr" rotWithShape="0">
              <a:schemeClr val="bg2">
                <a:alpha val="75000"/>
              </a:schemeClr>
            </a:outerShdw>
          </a:effectLst>
        </p:spPr>
        <p:txBody>
          <a:bodyPr lIns="0" tIns="0" rIns="0" bIns="0"/>
          <a:lstStyle/>
          <a:p>
            <a:endParaRPr lang="es-CO"/>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378" name="Group 1"/>
          <p:cNvGrpSpPr>
            <a:grpSpLocks/>
          </p:cNvGrpSpPr>
          <p:nvPr/>
        </p:nvGrpSpPr>
        <p:grpSpPr bwMode="auto">
          <a:xfrm rot="10800000" flipH="1">
            <a:off x="2751138" y="1792288"/>
            <a:ext cx="10660062" cy="419100"/>
            <a:chOff x="0" y="0"/>
            <a:chExt cx="6714" cy="264"/>
          </a:xfrm>
        </p:grpSpPr>
        <p:grpSp>
          <p:nvGrpSpPr>
            <p:cNvPr id="101382" name="Group 2"/>
            <p:cNvGrpSpPr>
              <a:grpSpLocks/>
            </p:cNvGrpSpPr>
            <p:nvPr/>
          </p:nvGrpSpPr>
          <p:grpSpPr bwMode="auto">
            <a:xfrm>
              <a:off x="346" y="0"/>
              <a:ext cx="6368" cy="264"/>
              <a:chOff x="0" y="0"/>
              <a:chExt cx="6368" cy="264"/>
            </a:xfrm>
          </p:grpSpPr>
          <p:sp>
            <p:nvSpPr>
              <p:cNvPr id="101386" name="AutoShape 3"/>
              <p:cNvSpPr>
                <a:spLocks/>
              </p:cNvSpPr>
              <p:nvPr/>
            </p:nvSpPr>
            <p:spPr bwMode="auto">
              <a:xfrm>
                <a:off x="0" y="113"/>
                <a:ext cx="6368" cy="38"/>
              </a:xfrm>
              <a:prstGeom prst="roundRect">
                <a:avLst>
                  <a:gd name="adj" fmla="val 0"/>
                </a:avLst>
              </a:prstGeom>
              <a:solidFill>
                <a:srgbClr val="003366"/>
              </a:solidFill>
              <a:ln w="12700">
                <a:noFill/>
                <a:round/>
                <a:headEnd/>
                <a:tailEnd/>
              </a:ln>
            </p:spPr>
            <p:txBody>
              <a:bodyPr lIns="0" tIns="0" rIns="0" bIns="0"/>
              <a:lstStyle/>
              <a:p>
                <a:endParaRPr lang="es-CO"/>
              </a:p>
            </p:txBody>
          </p:sp>
          <p:sp>
            <p:nvSpPr>
              <p:cNvPr id="101387" name="Rectangle 4"/>
              <p:cNvSpPr>
                <a:spLocks/>
              </p:cNvSpPr>
              <p:nvPr/>
            </p:nvSpPr>
            <p:spPr bwMode="auto">
              <a:xfrm flipH="1">
                <a:off x="6293" y="0"/>
                <a:ext cx="72" cy="264"/>
              </a:xfrm>
              <a:prstGeom prst="rect">
                <a:avLst/>
              </a:prstGeom>
              <a:noFill/>
              <a:ln w="12700">
                <a:noFill/>
                <a:miter lim="800000"/>
                <a:headEnd/>
                <a:tailEnd/>
              </a:ln>
            </p:spPr>
            <p:txBody>
              <a:bodyPr wrap="none" lIns="0" tIns="0" rIns="0" bIns="0">
                <a:spAutoFit/>
              </a:bodyPr>
              <a:lstStyle/>
              <a:p>
                <a:endParaRPr lang="es-CO"/>
              </a:p>
            </p:txBody>
          </p:sp>
        </p:grpSp>
        <p:grpSp>
          <p:nvGrpSpPr>
            <p:cNvPr id="101383" name="Group 5"/>
            <p:cNvGrpSpPr>
              <a:grpSpLocks/>
            </p:cNvGrpSpPr>
            <p:nvPr/>
          </p:nvGrpSpPr>
          <p:grpSpPr bwMode="auto">
            <a:xfrm flipH="1">
              <a:off x="0" y="8"/>
              <a:ext cx="361" cy="248"/>
              <a:chOff x="0" y="0"/>
              <a:chExt cx="361" cy="248"/>
            </a:xfrm>
          </p:grpSpPr>
          <p:sp>
            <p:nvSpPr>
              <p:cNvPr id="101384" name="AutoShape 6"/>
              <p:cNvSpPr>
                <a:spLocks/>
              </p:cNvSpPr>
              <p:nvPr/>
            </p:nvSpPr>
            <p:spPr bwMode="auto">
              <a:xfrm>
                <a:off x="3" y="104"/>
                <a:ext cx="358" cy="39"/>
              </a:xfrm>
              <a:custGeom>
                <a:avLst/>
                <a:gdLst>
                  <a:gd name="T0" fmla="*/ 179 w 21600"/>
                  <a:gd name="T1" fmla="*/ 20 h 21600"/>
                  <a:gd name="T2" fmla="*/ 0 60000 65536"/>
                  <a:gd name="T3" fmla="*/ 0 w 21600"/>
                  <a:gd name="T4" fmla="*/ 0 h 21600"/>
                  <a:gd name="T5" fmla="*/ 21600 w 21600"/>
                  <a:gd name="T6" fmla="*/ 21600 h 21600"/>
                </a:gdLst>
                <a:ahLst/>
                <a:cxnLst>
                  <a:cxn ang="T2">
                    <a:pos x="T0" y="T1"/>
                  </a:cxn>
                </a:cxnLst>
                <a:rect l="T3" t="T4" r="T5" b="T6"/>
                <a:pathLst>
                  <a:path w="21600" h="21600">
                    <a:moveTo>
                      <a:pt x="10800" y="0"/>
                    </a:moveTo>
                    <a:cubicBezTo>
                      <a:pt x="16765" y="0"/>
                      <a:pt x="21600" y="4835"/>
                      <a:pt x="21600" y="10800"/>
                    </a:cubicBezTo>
                    <a:cubicBezTo>
                      <a:pt x="21600" y="16765"/>
                      <a:pt x="16765" y="21600"/>
                      <a:pt x="10800" y="21600"/>
                    </a:cubicBezTo>
                    <a:lnTo>
                      <a:pt x="0" y="21600"/>
                    </a:lnTo>
                    <a:lnTo>
                      <a:pt x="0" y="0"/>
                    </a:lnTo>
                    <a:close/>
                    <a:moveTo>
                      <a:pt x="10800" y="0"/>
                    </a:moveTo>
                  </a:path>
                </a:pathLst>
              </a:custGeom>
              <a:solidFill>
                <a:srgbClr val="003366"/>
              </a:solidFill>
              <a:ln w="12700">
                <a:noFill/>
                <a:miter lim="800000"/>
                <a:headEnd/>
                <a:tailEnd/>
              </a:ln>
            </p:spPr>
            <p:txBody>
              <a:bodyPr lIns="0" tIns="0" rIns="0" bIns="0"/>
              <a:lstStyle/>
              <a:p>
                <a:endParaRPr lang="es-CO"/>
              </a:p>
            </p:txBody>
          </p:sp>
          <p:sp>
            <p:nvSpPr>
              <p:cNvPr id="101385" name="Rectangle 7"/>
              <p:cNvSpPr>
                <a:spLocks/>
              </p:cNvSpPr>
              <p:nvPr/>
            </p:nvSpPr>
            <p:spPr bwMode="auto">
              <a:xfrm>
                <a:off x="0" y="0"/>
                <a:ext cx="56" cy="248"/>
              </a:xfrm>
              <a:prstGeom prst="rect">
                <a:avLst/>
              </a:prstGeom>
              <a:noFill/>
              <a:ln w="12700">
                <a:noFill/>
                <a:miter lim="800000"/>
                <a:headEnd/>
                <a:tailEnd/>
              </a:ln>
            </p:spPr>
            <p:txBody>
              <a:bodyPr wrap="none" lIns="0" tIns="0" rIns="0" bIns="0">
                <a:spAutoFit/>
              </a:bodyPr>
              <a:lstStyle/>
              <a:p>
                <a:endParaRPr lang="es-CO"/>
              </a:p>
            </p:txBody>
          </p:sp>
        </p:grpSp>
      </p:grpSp>
      <p:pic>
        <p:nvPicPr>
          <p:cNvPr id="101379" name="Picture 8"/>
          <p:cNvPicPr>
            <a:picLocks noChangeAspect="1" noChangeArrowheads="1"/>
          </p:cNvPicPr>
          <p:nvPr/>
        </p:nvPicPr>
        <p:blipFill>
          <a:blip r:embed="rId3"/>
          <a:srcRect/>
          <a:stretch>
            <a:fillRect/>
          </a:stretch>
        </p:blipFill>
        <p:spPr bwMode="auto">
          <a:xfrm>
            <a:off x="12700" y="0"/>
            <a:ext cx="16256000" cy="9144000"/>
          </a:xfrm>
          <a:prstGeom prst="rect">
            <a:avLst/>
          </a:prstGeom>
          <a:noFill/>
          <a:ln w="12700">
            <a:noFill/>
            <a:round/>
            <a:headEnd/>
            <a:tailEnd/>
          </a:ln>
        </p:spPr>
      </p:pic>
      <p:pic>
        <p:nvPicPr>
          <p:cNvPr id="32777" name="Picture 9"/>
          <p:cNvPicPr>
            <a:picLocks noChangeArrowheads="1"/>
          </p:cNvPicPr>
          <p:nvPr/>
        </p:nvPicPr>
        <p:blipFill>
          <a:blip r:embed="rId4"/>
          <a:srcRect/>
          <a:stretch>
            <a:fillRect/>
          </a:stretch>
        </p:blipFill>
        <p:spPr bwMode="auto">
          <a:xfrm>
            <a:off x="3048000" y="96838"/>
            <a:ext cx="9652000" cy="7319962"/>
          </a:xfrm>
          <a:prstGeom prst="rect">
            <a:avLst/>
          </a:prstGeom>
          <a:noFill/>
          <a:ln w="12700">
            <a:noFill/>
            <a:miter lim="800000"/>
            <a:headEnd/>
            <a:tailEnd/>
          </a:ln>
        </p:spPr>
      </p:pic>
      <p:sp>
        <p:nvSpPr>
          <p:cNvPr id="101381" name="Rectangle 10"/>
          <p:cNvSpPr>
            <a:spLocks/>
          </p:cNvSpPr>
          <p:nvPr/>
        </p:nvSpPr>
        <p:spPr bwMode="auto">
          <a:xfrm>
            <a:off x="1473200" y="7620000"/>
            <a:ext cx="5786438" cy="520700"/>
          </a:xfrm>
          <a:prstGeom prst="rect">
            <a:avLst/>
          </a:prstGeom>
          <a:noFill/>
          <a:ln w="12700">
            <a:noFill/>
            <a:miter lim="800000"/>
            <a:headEnd/>
            <a:tailEnd/>
          </a:ln>
        </p:spPr>
        <p:txBody>
          <a:bodyPr wrap="none" lIns="0" tIns="0" rIns="54186" bIns="0">
            <a:spAutoFit/>
          </a:bodyPr>
          <a:lstStyle/>
          <a:p>
            <a:pPr marL="53975"/>
            <a:r>
              <a:rPr lang="en-US">
                <a:solidFill>
                  <a:schemeClr val="tx1"/>
                </a:solidFill>
                <a:cs typeface="Arial" charset="0"/>
              </a:rPr>
              <a:t>HENRY A. DE LA OSSA SIERRA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2777"/>
                                        </p:tgtEl>
                                        <p:attrNameLst>
                                          <p:attrName>style.visibility</p:attrName>
                                        </p:attrNameLst>
                                      </p:cBhvr>
                                      <p:to>
                                        <p:strVal val="visible"/>
                                      </p:to>
                                    </p:set>
                                    <p:animEffect transition="in" filter="wipe(down)">
                                      <p:cBhvr>
                                        <p:cTn id="7" dur="500"/>
                                        <p:tgtEl>
                                          <p:spTgt spid="32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6802"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76803" name="Text Box 2"/>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11D82891-D72A-44D8-B9BD-0259326A5A10}" type="slidenum">
              <a:rPr lang="en-US" sz="3200" b="1">
                <a:solidFill>
                  <a:srgbClr val="FFFFFF"/>
                </a:solidFill>
                <a:cs typeface="Arial" charset="0"/>
              </a:rPr>
              <a:pPr algn="ctr"/>
              <a:t>3</a:t>
            </a:fld>
            <a:endParaRPr lang="en-US" sz="3200" b="1">
              <a:solidFill>
                <a:srgbClr val="FFFFFF"/>
              </a:solidFill>
              <a:cs typeface="Arial" charset="0"/>
            </a:endParaRPr>
          </a:p>
        </p:txBody>
      </p:sp>
      <p:sp>
        <p:nvSpPr>
          <p:cNvPr id="76804" name="Rectangle 3"/>
          <p:cNvSpPr>
            <a:spLocks noChangeArrowheads="1"/>
          </p:cNvSpPr>
          <p:nvPr>
            <p:ph type="title"/>
          </p:nvPr>
        </p:nvSpPr>
        <p:spPr/>
        <p:txBody>
          <a:bodyPr rIns="159172"/>
          <a:lstStyle/>
          <a:p>
            <a:pPr marL="53975" indent="0" eaLnBrk="1" hangingPunct="1"/>
            <a:r>
              <a:rPr lang="en-US" smtClean="0"/>
              <a:t>Programa</a:t>
            </a:r>
          </a:p>
        </p:txBody>
      </p:sp>
      <p:sp>
        <p:nvSpPr>
          <p:cNvPr id="9220" name="Rectangle 4"/>
          <p:cNvSpPr>
            <a:spLocks noChangeArrowheads="1"/>
          </p:cNvSpPr>
          <p:nvPr>
            <p:ph type="body" idx="1"/>
          </p:nvPr>
        </p:nvSpPr>
        <p:spPr>
          <a:xfrm>
            <a:off x="1343025" y="2459038"/>
            <a:ext cx="14531975" cy="6684962"/>
          </a:xfrm>
        </p:spPr>
        <p:txBody>
          <a:bodyPr rIns="159172"/>
          <a:lstStyle/>
          <a:p>
            <a:pPr algn="just" eaLnBrk="1" hangingPunct="1">
              <a:lnSpc>
                <a:spcPct val="80000"/>
              </a:lnSpc>
            </a:pPr>
            <a:r>
              <a:rPr lang="en-US" sz="3000" smtClean="0"/>
              <a:t>Objetivos </a:t>
            </a:r>
          </a:p>
          <a:p>
            <a:pPr marL="782638" lvl="1" algn="just" eaLnBrk="1" hangingPunct="1">
              <a:lnSpc>
                <a:spcPct val="80000"/>
              </a:lnSpc>
            </a:pPr>
            <a:r>
              <a:rPr lang="en-US" sz="2600" smtClean="0"/>
              <a:t>Realizar un proyecto de innovación educativa con uso de TICs</a:t>
            </a:r>
          </a:p>
          <a:p>
            <a:pPr marL="782638" lvl="1" algn="just" eaLnBrk="1" hangingPunct="1">
              <a:lnSpc>
                <a:spcPct val="80000"/>
              </a:lnSpc>
              <a:buClrTx/>
            </a:pPr>
            <a:r>
              <a:rPr lang="en-US" sz="2600" smtClean="0"/>
              <a:t>Desarrollar el modelo de investigación-acción en educación</a:t>
            </a:r>
          </a:p>
          <a:p>
            <a:pPr marL="782638" lvl="1" algn="just" eaLnBrk="1" hangingPunct="1">
              <a:lnSpc>
                <a:spcPct val="80000"/>
              </a:lnSpc>
            </a:pPr>
            <a:r>
              <a:rPr lang="en-US" sz="2600" smtClean="0"/>
              <a:t>Diseñar el proyecto</a:t>
            </a:r>
          </a:p>
          <a:p>
            <a:pPr marL="782638" lvl="1" algn="just" eaLnBrk="1" hangingPunct="1">
              <a:lnSpc>
                <a:spcPct val="80000"/>
              </a:lnSpc>
              <a:buFont typeface="Arial" charset="0"/>
              <a:buNone/>
            </a:pPr>
            <a:endParaRPr lang="en-US" sz="2600" smtClean="0"/>
          </a:p>
          <a:p>
            <a:pPr algn="just" eaLnBrk="1" hangingPunct="1">
              <a:lnSpc>
                <a:spcPct val="40000"/>
              </a:lnSpc>
            </a:pPr>
            <a:r>
              <a:rPr lang="en-US" sz="3000" smtClean="0"/>
              <a:t>Metodología</a:t>
            </a:r>
          </a:p>
          <a:p>
            <a:pPr marL="782638" lvl="1" algn="just" eaLnBrk="1" hangingPunct="1">
              <a:lnSpc>
                <a:spcPct val="80000"/>
              </a:lnSpc>
              <a:buFont typeface="Arial" charset="0"/>
              <a:buNone/>
            </a:pPr>
            <a:r>
              <a:rPr lang="en-US" sz="2600" smtClean="0"/>
              <a:t>Presencialidad – Virtualidad</a:t>
            </a:r>
          </a:p>
          <a:p>
            <a:pPr marL="782638" lvl="1" algn="just" eaLnBrk="1" hangingPunct="1">
              <a:lnSpc>
                <a:spcPct val="80000"/>
              </a:lnSpc>
              <a:buFont typeface="Arial" charset="0"/>
              <a:buNone/>
            </a:pPr>
            <a:r>
              <a:rPr lang="en-US" sz="2600" u="sng" smtClean="0">
                <a:hlinkClick r:id="rId4"/>
              </a:rPr>
              <a:t>http://www</a:t>
            </a:r>
            <a:r>
              <a:rPr lang="en-US" sz="2600" smtClean="0"/>
              <a:t>.</a:t>
            </a:r>
          </a:p>
          <a:p>
            <a:pPr algn="just" eaLnBrk="1" hangingPunct="1">
              <a:lnSpc>
                <a:spcPct val="60000"/>
              </a:lnSpc>
            </a:pPr>
            <a:r>
              <a:rPr lang="en-US" sz="3000" smtClean="0"/>
              <a:t>Evaluación</a:t>
            </a:r>
          </a:p>
          <a:p>
            <a:pPr marL="782638" lvl="1" algn="just" eaLnBrk="1" hangingPunct="1">
              <a:lnSpc>
                <a:spcPct val="80000"/>
              </a:lnSpc>
              <a:buFont typeface="Arial" charset="0"/>
              <a:buNone/>
            </a:pPr>
            <a:r>
              <a:rPr lang="en-US" sz="2600" smtClean="0"/>
              <a:t>Presencial 50%; Autoaprendizaje 50%</a:t>
            </a:r>
          </a:p>
          <a:p>
            <a:pPr marL="782638" lvl="1" algn="just" eaLnBrk="1" hangingPunct="1">
              <a:lnSpc>
                <a:spcPct val="80000"/>
              </a:lnSpc>
              <a:buFont typeface="Arial" charset="0"/>
              <a:buNone/>
            </a:pPr>
            <a:endParaRPr lang="en-US" sz="2600" smtClean="0"/>
          </a:p>
          <a:p>
            <a:pPr algn="just" eaLnBrk="1" hangingPunct="1">
              <a:lnSpc>
                <a:spcPct val="40000"/>
              </a:lnSpc>
            </a:pPr>
            <a:r>
              <a:rPr lang="en-US" sz="3000" smtClean="0"/>
              <a:t>Recursos Adicionales: </a:t>
            </a:r>
            <a:r>
              <a:rPr lang="en-US" sz="2800" u="sng" smtClean="0">
                <a:hlinkClick r:id="rId5"/>
              </a:rPr>
              <a:t>delaossas@gmail.com</a:t>
            </a:r>
            <a:endParaRPr lang="en-US" sz="2800" u="sng" smtClean="0"/>
          </a:p>
          <a:p>
            <a:pPr algn="just" eaLnBrk="1" hangingPunct="1">
              <a:lnSpc>
                <a:spcPct val="80000"/>
              </a:lnSpc>
            </a:pPr>
            <a:r>
              <a:rPr lang="en-US" sz="2800" smtClean="0">
                <a:hlinkClick r:id="rId5"/>
              </a:rPr>
              <a:t>SKYPE: henryossa</a:t>
            </a:r>
            <a:endParaRPr lang="en-US" sz="2800" smtClean="0"/>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iterate type="lt">
                                    <p:tmPct val="100000"/>
                                  </p:iterate>
                                  <p:childTnLst>
                                    <p:set>
                                      <p:cBhvr>
                                        <p:cTn id="6" dur="1" fill="hold">
                                          <p:stCondLst>
                                            <p:cond delay="0"/>
                                          </p:stCondLst>
                                        </p:cTn>
                                        <p:tgtEl>
                                          <p:spTgt spid="9220"/>
                                        </p:tgtEl>
                                        <p:attrNameLst>
                                          <p:attrName>style.visibility</p:attrName>
                                        </p:attrNameLst>
                                      </p:cBhvr>
                                      <p:to>
                                        <p:strVal val="visible"/>
                                      </p:to>
                                    </p:set>
                                    <p:anim calcmode="lin" valueType="num">
                                      <p:cBhvr>
                                        <p:cTn id="7" dur="75" fill="hold"/>
                                        <p:tgtEl>
                                          <p:spTgt spid="9220"/>
                                        </p:tgtEl>
                                        <p:attrNameLst>
                                          <p:attrName>ppt_w</p:attrName>
                                        </p:attrNameLst>
                                      </p:cBhvr>
                                      <p:tavLst>
                                        <p:tav tm="0">
                                          <p:val>
                                            <p:fltVal val="0"/>
                                          </p:val>
                                        </p:tav>
                                        <p:tav tm="100000">
                                          <p:val>
                                            <p:strVal val="#ppt_w"/>
                                          </p:val>
                                        </p:tav>
                                      </p:tavLst>
                                    </p:anim>
                                    <p:anim calcmode="lin" valueType="num">
                                      <p:cBhvr>
                                        <p:cTn id="8" dur="75" fill="hold"/>
                                        <p:tgtEl>
                                          <p:spTgt spid="922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Marcador de número de diapositiva 3"/>
          <p:cNvSpPr>
            <a:spLocks noGrp="1"/>
          </p:cNvSpPr>
          <p:nvPr>
            <p:ph type="sldNum" sz="quarter" idx="10"/>
          </p:nvPr>
        </p:nvSpPr>
        <p:spPr>
          <a:noFill/>
        </p:spPr>
        <p:txBody>
          <a:bodyPr/>
          <a:lstStyle/>
          <a:p>
            <a:fld id="{4386F5F6-3246-4675-BB4E-4D918DB815B0}" type="slidenum">
              <a:rPr lang="en-US"/>
              <a:pPr/>
              <a:t>4</a:t>
            </a:fld>
            <a:endParaRPr lang="en-US"/>
          </a:p>
        </p:txBody>
      </p:sp>
      <p:pic>
        <p:nvPicPr>
          <p:cNvPr id="77827" name="Picture 1"/>
          <p:cNvPicPr>
            <a:picLocks noChangeAspect="1" noChangeArrowheads="1"/>
          </p:cNvPicPr>
          <p:nvPr/>
        </p:nvPicPr>
        <p:blipFill>
          <a:blip r:embed="rId3"/>
          <a:srcRect/>
          <a:stretch>
            <a:fillRect/>
          </a:stretch>
        </p:blipFill>
        <p:spPr bwMode="auto">
          <a:xfrm>
            <a:off x="0" y="0"/>
            <a:ext cx="16256000" cy="9144000"/>
          </a:xfrm>
          <a:prstGeom prst="rect">
            <a:avLst/>
          </a:prstGeom>
          <a:noFill/>
          <a:ln w="12700">
            <a:noFill/>
            <a:round/>
            <a:headEnd/>
            <a:tailEnd/>
          </a:ln>
        </p:spPr>
      </p:pic>
      <p:sp>
        <p:nvSpPr>
          <p:cNvPr id="77828" name="Rectangle 2"/>
          <p:cNvSpPr>
            <a:spLocks noChangeArrowheads="1"/>
          </p:cNvSpPr>
          <p:nvPr>
            <p:ph type="title"/>
          </p:nvPr>
        </p:nvSpPr>
        <p:spPr/>
        <p:txBody>
          <a:bodyPr rIns="159172"/>
          <a:lstStyle/>
          <a:p>
            <a:pPr marL="53975" indent="0" eaLnBrk="1" hangingPunct="1"/>
            <a:r>
              <a:rPr lang="en-US" smtClean="0"/>
              <a:t>Esto es lo que haremos...</a:t>
            </a:r>
          </a:p>
        </p:txBody>
      </p:sp>
      <p:sp>
        <p:nvSpPr>
          <p:cNvPr id="77829" name="Text Box 3"/>
          <p:cNvSpPr txBox="1">
            <a:spLocks noChangeArrowheads="1"/>
          </p:cNvSpPr>
          <p:nvPr/>
        </p:nvSpPr>
        <p:spPr bwMode="auto">
          <a:xfrm>
            <a:off x="107950" y="8420100"/>
            <a:ext cx="566738" cy="558800"/>
          </a:xfrm>
          <a:prstGeom prst="rect">
            <a:avLst/>
          </a:prstGeom>
          <a:noFill/>
          <a:ln w="12700">
            <a:noFill/>
            <a:miter lim="800000"/>
            <a:headEnd/>
            <a:tailEnd/>
          </a:ln>
        </p:spPr>
        <p:txBody>
          <a:bodyPr wrap="none" anchor="b"/>
          <a:lstStyle/>
          <a:p>
            <a:pPr algn="ctr"/>
            <a:fld id="{D75ABABD-6D33-4A50-ABB3-2606A7127CC8}" type="slidenum">
              <a:rPr lang="en-US" sz="3200" b="1">
                <a:solidFill>
                  <a:srgbClr val="FFFFFF"/>
                </a:solidFill>
                <a:cs typeface="Arial" charset="0"/>
              </a:rPr>
              <a:pPr algn="ctr"/>
              <a:t>4</a:t>
            </a:fld>
            <a:endParaRPr lang="en-US" sz="3200" b="1">
              <a:solidFill>
                <a:srgbClr val="FFFFFF"/>
              </a:solidFill>
              <a:cs typeface="Arial" charset="0"/>
            </a:endParaRPr>
          </a:p>
        </p:txBody>
      </p:sp>
      <p:pic>
        <p:nvPicPr>
          <p:cNvPr id="77830" name="Picture 4"/>
          <p:cNvPicPr>
            <a:picLocks noChangeAspect="1" noChangeArrowheads="1"/>
          </p:cNvPicPr>
          <p:nvPr/>
        </p:nvPicPr>
        <p:blipFill>
          <a:blip r:embed="rId4"/>
          <a:srcRect/>
          <a:stretch>
            <a:fillRect/>
          </a:stretch>
        </p:blipFill>
        <p:spPr bwMode="auto">
          <a:xfrm>
            <a:off x="2082800" y="2197100"/>
            <a:ext cx="12319000" cy="5908675"/>
          </a:xfrm>
          <a:prstGeom prst="rect">
            <a:avLst/>
          </a:prstGeom>
          <a:noFill/>
          <a:ln w="12700">
            <a:noFill/>
            <a:round/>
            <a:headEnd/>
            <a:tailEnd/>
          </a:ln>
        </p:spPr>
      </p:pic>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20100901_1309_0-1.mov" descr="/Users/henryalfonsodelaossa/Academia/000. FULIB/004. ProgramaFULL/041. Investigacion/ppt/DiseñodeProyectos-Ktk.ppt_media/20100901_1309_0-1.mov">
            <a:hlinkClick r:id="" action="ppaction://media"/>
          </p:cNvPr>
          <p:cNvPicPr>
            <a:picLocks noRot="1" noChangeAspect="1" noChangeArrowheads="1"/>
          </p:cNvPicPr>
          <p:nvPr>
            <a:quickTimeFile r:link="rId1"/>
          </p:nvPr>
        </p:nvPicPr>
        <p:blipFill>
          <a:blip r:embed="rId4"/>
          <a:srcRect/>
          <a:stretch>
            <a:fillRect/>
          </a:stretch>
        </p:blipFill>
        <p:spPr bwMode="auto">
          <a:xfrm>
            <a:off x="1625600" y="-304800"/>
            <a:ext cx="13004800" cy="9753600"/>
          </a:xfrm>
          <a:prstGeom prst="rect">
            <a:avLst/>
          </a:prstGeom>
          <a:noFill/>
          <a:ln w="9525">
            <a:noFill/>
            <a:miter lim="800000"/>
            <a:headEnd/>
            <a:tailEnd/>
          </a:ln>
        </p:spPr>
      </p:pic>
      <p:sp>
        <p:nvSpPr>
          <p:cNvPr id="78851" name="Rectangle 2"/>
          <p:cNvSpPr>
            <a:spLocks/>
          </p:cNvSpPr>
          <p:nvPr/>
        </p:nvSpPr>
        <p:spPr bwMode="auto">
          <a:xfrm>
            <a:off x="5357813" y="3473450"/>
            <a:ext cx="5545137" cy="2184400"/>
          </a:xfrm>
          <a:prstGeom prst="rect">
            <a:avLst/>
          </a:prstGeom>
          <a:noFill/>
          <a:ln w="12700">
            <a:noFill/>
            <a:miter lim="800000"/>
            <a:headEnd/>
            <a:tailEnd/>
          </a:ln>
        </p:spPr>
        <p:txBody>
          <a:bodyPr wrap="none" lIns="0" tIns="0" rIns="0" bIns="0" anchor="ctr">
            <a:spAutoFit/>
          </a:bodyPr>
          <a:lstStyle/>
          <a:p>
            <a:pPr algn="ctr"/>
            <a:r>
              <a:rPr lang="en-US" sz="3600">
                <a:solidFill>
                  <a:schemeClr val="tx1"/>
                </a:solidFill>
                <a:latin typeface="Gill Sans" charset="0"/>
                <a:sym typeface="Gill Sans" charset="0"/>
              </a:rPr>
              <a:t>Etapas de Desarrollo</a:t>
            </a:r>
          </a:p>
          <a:p>
            <a:pPr algn="ctr"/>
            <a:r>
              <a:rPr lang="en-US" sz="3600">
                <a:solidFill>
                  <a:schemeClr val="tx1"/>
                </a:solidFill>
                <a:latin typeface="Gill Sans" charset="0"/>
                <a:sym typeface="Gill Sans" charset="0"/>
              </a:rPr>
              <a:t>Desde el curso introductorio</a:t>
            </a:r>
          </a:p>
          <a:p>
            <a:pPr algn="ctr"/>
            <a:r>
              <a:rPr lang="en-US" sz="3600">
                <a:solidFill>
                  <a:schemeClr val="tx1"/>
                </a:solidFill>
                <a:latin typeface="Gill Sans" charset="0"/>
                <a:sym typeface="Gill Sans" charset="0"/>
              </a:rPr>
              <a:t>al último trimestre</a:t>
            </a:r>
          </a:p>
          <a:p>
            <a:pPr algn="ctr"/>
            <a:r>
              <a:rPr lang="en-US" sz="3600" b="1">
                <a:solidFill>
                  <a:srgbClr val="D90B00"/>
                </a:solidFill>
                <a:latin typeface="Gill Sans" charset="0"/>
                <a:sym typeface="Gill Sans" charset="0"/>
              </a:rPr>
              <a:t>Cuando lo haremos?</a:t>
            </a:r>
          </a:p>
        </p:txBody>
      </p:sp>
      <p:sp>
        <p:nvSpPr>
          <p:cNvPr id="78852" name="Rectangle 3"/>
          <p:cNvSpPr>
            <a:spLocks/>
          </p:cNvSpPr>
          <p:nvPr/>
        </p:nvSpPr>
        <p:spPr bwMode="auto">
          <a:xfrm>
            <a:off x="6899275" y="2832100"/>
            <a:ext cx="2460625" cy="622300"/>
          </a:xfrm>
          <a:prstGeom prst="rect">
            <a:avLst/>
          </a:prstGeom>
          <a:noFill/>
          <a:ln w="12700">
            <a:noFill/>
            <a:miter lim="800000"/>
            <a:headEnd/>
            <a:tailEnd/>
          </a:ln>
        </p:spPr>
        <p:txBody>
          <a:bodyPr wrap="none" lIns="0" tIns="0" rIns="0" bIns="0" anchor="ctr">
            <a:spAutoFit/>
          </a:bodyPr>
          <a:lstStyle/>
          <a:p>
            <a:pPr algn="ctr"/>
            <a:r>
              <a:rPr lang="en-US" sz="3600">
                <a:solidFill>
                  <a:schemeClr val="tx1"/>
                </a:solidFill>
                <a:latin typeface="Gill Sans" charset="0"/>
                <a:sym typeface="Gill Sans" charset="0"/>
              </a:rPr>
              <a:t>Investigación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885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Prev" delay="0">
                      <p:tgtEl>
                        <p:sldTgt/>
                      </p:tgtEl>
                    </p:cond>
                  </p:endCondLst>
                </p:cTn>
                <p:tgtEl>
                  <p:spTgt spid="78850"/>
                </p:tgtEl>
              </p:cMediaNode>
            </p:video>
            <p:seq concurrent="1" nextAc="seek">
              <p:cTn id="8" restart="whenNotActive" fill="hold" evtFilter="cancelBubble" nodeType="interactiveSeq">
                <p:stCondLst>
                  <p:cond evt="onClick" delay="0">
                    <p:tgtEl>
                      <p:spTgt spid="7885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8850"/>
                                        </p:tgtEl>
                                      </p:cBhvr>
                                    </p:cmd>
                                  </p:childTnLst>
                                </p:cTn>
                              </p:par>
                            </p:childTnLst>
                          </p:cTn>
                        </p:par>
                      </p:childTnLst>
                    </p:cTn>
                  </p:par>
                </p:childTnLst>
              </p:cTn>
              <p:nextCondLst>
                <p:cond evt="onClick" delay="0">
                  <p:tgtEl>
                    <p:spTgt spid="78850"/>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1"/>
          <p:cNvPicPr>
            <a:picLocks noChangeAspect="1" noChangeArrowheads="1"/>
          </p:cNvPicPr>
          <p:nvPr/>
        </p:nvPicPr>
        <p:blipFill>
          <a:blip r:embed="rId3"/>
          <a:srcRect/>
          <a:stretch>
            <a:fillRect/>
          </a:stretch>
        </p:blipFill>
        <p:spPr bwMode="auto">
          <a:xfrm>
            <a:off x="1625600" y="-304800"/>
            <a:ext cx="13004800" cy="9753600"/>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Cápsulas">
  <a:themeElements>
    <a:clrScheme name="">
      <a:dk1>
        <a:srgbClr val="003366"/>
      </a:dk1>
      <a:lt1>
        <a:srgbClr val="FFFFFF"/>
      </a:lt1>
      <a:dk2>
        <a:srgbClr val="000000"/>
      </a:dk2>
      <a:lt2>
        <a:srgbClr val="808080"/>
      </a:lt2>
      <a:accent1>
        <a:srgbClr val="33CCCC"/>
      </a:accent1>
      <a:accent2>
        <a:srgbClr val="333399"/>
      </a:accent2>
      <a:accent3>
        <a:srgbClr val="FFFFFF"/>
      </a:accent3>
      <a:accent4>
        <a:srgbClr val="002A56"/>
      </a:accent4>
      <a:accent5>
        <a:srgbClr val="ADE2E2"/>
      </a:accent5>
      <a:accent6>
        <a:srgbClr val="2D2D8A"/>
      </a:accent6>
      <a:hlink>
        <a:srgbClr val="009999"/>
      </a:hlink>
      <a:folHlink>
        <a:srgbClr val="99CC00"/>
      </a:folHlink>
    </a:clrScheme>
    <a:fontScheme name="1_Cápsulas">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1_Cápsula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ápsulas">
  <a:themeElements>
    <a:clrScheme name="">
      <a:dk1>
        <a:srgbClr val="003366"/>
      </a:dk1>
      <a:lt1>
        <a:srgbClr val="FFFFFF"/>
      </a:lt1>
      <a:dk2>
        <a:srgbClr val="000000"/>
      </a:dk2>
      <a:lt2>
        <a:srgbClr val="000000"/>
      </a:lt2>
      <a:accent1>
        <a:srgbClr val="33CCCC"/>
      </a:accent1>
      <a:accent2>
        <a:srgbClr val="333399"/>
      </a:accent2>
      <a:accent3>
        <a:srgbClr val="FFFFFF"/>
      </a:accent3>
      <a:accent4>
        <a:srgbClr val="002A56"/>
      </a:accent4>
      <a:accent5>
        <a:srgbClr val="ADE2E2"/>
      </a:accent5>
      <a:accent6>
        <a:srgbClr val="2D2D8A"/>
      </a:accent6>
      <a:hlink>
        <a:srgbClr val="009999"/>
      </a:hlink>
      <a:folHlink>
        <a:srgbClr val="99CC00"/>
      </a:folHlink>
    </a:clrScheme>
    <a:fontScheme name="Cápsulas">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Cápsula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a:themeElements>
    <a:clrScheme name="">
      <a:dk1>
        <a:srgbClr val="808080"/>
      </a:dk1>
      <a:lt1>
        <a:srgbClr val="FFFFFF"/>
      </a:lt1>
      <a:dk2>
        <a:srgbClr val="000000"/>
      </a:dk2>
      <a:lt2>
        <a:srgbClr val="000000"/>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ápsulas copia 1">
  <a:themeElements>
    <a:clrScheme name="">
      <a:dk1>
        <a:srgbClr val="003366"/>
      </a:dk1>
      <a:lt1>
        <a:srgbClr val="FFFFFF"/>
      </a:lt1>
      <a:dk2>
        <a:srgbClr val="000000"/>
      </a:dk2>
      <a:lt2>
        <a:srgbClr val="808080"/>
      </a:lt2>
      <a:accent1>
        <a:srgbClr val="33CCCC"/>
      </a:accent1>
      <a:accent2>
        <a:srgbClr val="333399"/>
      </a:accent2>
      <a:accent3>
        <a:srgbClr val="FFFFFF"/>
      </a:accent3>
      <a:accent4>
        <a:srgbClr val="002A56"/>
      </a:accent4>
      <a:accent5>
        <a:srgbClr val="ADE2E2"/>
      </a:accent5>
      <a:accent6>
        <a:srgbClr val="2D2D8A"/>
      </a:accent6>
      <a:hlink>
        <a:srgbClr val="009999"/>
      </a:hlink>
      <a:folHlink>
        <a:srgbClr val="99CC00"/>
      </a:folHlink>
    </a:clrScheme>
    <a:fontScheme name="Cápsulas copia 1">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Cápsulas copia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ápsulas copia">
  <a:themeElements>
    <a:clrScheme name="">
      <a:dk1>
        <a:srgbClr val="003366"/>
      </a:dk1>
      <a:lt1>
        <a:srgbClr val="FFFFFF"/>
      </a:lt1>
      <a:dk2>
        <a:srgbClr val="000000"/>
      </a:dk2>
      <a:lt2>
        <a:srgbClr val="808080"/>
      </a:lt2>
      <a:accent1>
        <a:srgbClr val="33CCCC"/>
      </a:accent1>
      <a:accent2>
        <a:srgbClr val="333399"/>
      </a:accent2>
      <a:accent3>
        <a:srgbClr val="FFFFFF"/>
      </a:accent3>
      <a:accent4>
        <a:srgbClr val="002A56"/>
      </a:accent4>
      <a:accent5>
        <a:srgbClr val="ADE2E2"/>
      </a:accent5>
      <a:accent6>
        <a:srgbClr val="2D2D8A"/>
      </a:accent6>
      <a:hlink>
        <a:srgbClr val="009999"/>
      </a:hlink>
      <a:folHlink>
        <a:srgbClr val="99CC00"/>
      </a:folHlink>
    </a:clrScheme>
    <a:fontScheme name="2_Cápsulas copia">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2_Cápsulas cop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nada">
  <a:themeElements>
    <a:clrScheme name="">
      <a:dk1>
        <a:srgbClr val="003366"/>
      </a:dk1>
      <a:lt1>
        <a:srgbClr val="FFFFFF"/>
      </a:lt1>
      <a:dk2>
        <a:srgbClr val="000000"/>
      </a:dk2>
      <a:lt2>
        <a:srgbClr val="808080"/>
      </a:lt2>
      <a:accent1>
        <a:srgbClr val="33CCCC"/>
      </a:accent1>
      <a:accent2>
        <a:srgbClr val="333399"/>
      </a:accent2>
      <a:accent3>
        <a:srgbClr val="FFFFFF"/>
      </a:accent3>
      <a:accent4>
        <a:srgbClr val="002A56"/>
      </a:accent4>
      <a:accent5>
        <a:srgbClr val="ADE2E2"/>
      </a:accent5>
      <a:accent6>
        <a:srgbClr val="2D2D8A"/>
      </a:accent6>
      <a:hlink>
        <a:srgbClr val="009999"/>
      </a:hlink>
      <a:folHlink>
        <a:srgbClr val="99CC00"/>
      </a:folHlink>
    </a:clrScheme>
    <a:fontScheme name="nada">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33CCCC"/>
        </a:solidFill>
        <a:ln w="12700" cap="flat" cmpd="sng" algn="ctr">
          <a:solidFill>
            <a:srgbClr val="00336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000" b="0" i="0" u="none" strike="noStrike" cap="none" normalizeH="0" baseline="0">
            <a:ln>
              <a:noFill/>
            </a:ln>
            <a:solidFill>
              <a:srgbClr val="003366"/>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nad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Pages>0</Pages>
  <Words>1199</Words>
  <Characters>0</Characters>
  <Application>Microsoft Office PowerPoint</Application>
  <PresentationFormat>Personalizado</PresentationFormat>
  <Lines>0</Lines>
  <Paragraphs>187</Paragraphs>
  <Slides>27</Slides>
  <Notes>27</Notes>
  <HiddenSlides>0</HiddenSlides>
  <MMClips>1</MMClips>
  <ScaleCrop>false</ScaleCrop>
  <HeadingPairs>
    <vt:vector size="6" baseType="variant">
      <vt:variant>
        <vt:lpstr>Fuentes usadas</vt:lpstr>
      </vt:variant>
      <vt:variant>
        <vt:i4>7</vt:i4>
      </vt:variant>
      <vt:variant>
        <vt:lpstr>Tema</vt:lpstr>
      </vt:variant>
      <vt:variant>
        <vt:i4>6</vt:i4>
      </vt:variant>
      <vt:variant>
        <vt:lpstr>Títulos de diapositiva</vt:lpstr>
      </vt:variant>
      <vt:variant>
        <vt:i4>27</vt:i4>
      </vt:variant>
    </vt:vector>
  </HeadingPairs>
  <TitlesOfParts>
    <vt:vector size="40" baseType="lpstr">
      <vt:lpstr>Arial</vt:lpstr>
      <vt:lpstr>ヒラギノ角ゴ ProN W3</vt:lpstr>
      <vt:lpstr>ヒラギノ角ゴ ProN W6</vt:lpstr>
      <vt:lpstr>Wingdings</vt:lpstr>
      <vt:lpstr>Calibri</vt:lpstr>
      <vt:lpstr>ＭＳ Ｐゴシック</vt:lpstr>
      <vt:lpstr>Gill Sans</vt:lpstr>
      <vt:lpstr>1_Cápsulas</vt:lpstr>
      <vt:lpstr>Cápsulas</vt:lpstr>
      <vt:lpstr>Blank</vt:lpstr>
      <vt:lpstr>Cápsulas copia 1</vt:lpstr>
      <vt:lpstr>2_Cápsulas copia</vt:lpstr>
      <vt:lpstr>nada</vt:lpstr>
      <vt:lpstr>FUNDACIÓN UNIVERSITARIA LOS LIBERTADORES ESPECIALIZACIÓN EN INFORMÁTICA Y MULTIMEDIA EN EDUCACION    Diseño de Proyectos</vt:lpstr>
      <vt:lpstr>Ubicación Curricular</vt:lpstr>
      <vt:lpstr>Programa</vt:lpstr>
      <vt:lpstr>Esto es lo que haremos...</vt:lpstr>
      <vt:lpstr>Diapositiva 5</vt:lpstr>
      <vt:lpstr>Diapositiva 6</vt:lpstr>
      <vt:lpstr>Diapositiva 7</vt:lpstr>
      <vt:lpstr>Diapositiva 8</vt:lpstr>
      <vt:lpstr>Diapositiva 9</vt:lpstr>
      <vt:lpstr>Diapositiva 10</vt:lpstr>
      <vt:lpstr>Diapositiva 11</vt:lpstr>
      <vt:lpstr>Diapositiva 12</vt:lpstr>
      <vt:lpstr>  Conceptos básicos</vt:lpstr>
      <vt:lpstr>Línea de Investigación: Pedagogía, Medios y Mediaciones</vt:lpstr>
      <vt:lpstr>Línea de investigación </vt:lpstr>
      <vt:lpstr>Investigación-Acción</vt:lpstr>
      <vt:lpstr>Investigación-Acción</vt:lpstr>
      <vt:lpstr>CICLO DE LA INVESTIGACION-ACCION</vt:lpstr>
      <vt:lpstr>Tipos de productos I</vt:lpstr>
      <vt:lpstr>Tipos de productos II</vt:lpstr>
      <vt:lpstr>Tipos de productos III</vt:lpstr>
      <vt:lpstr>Documento del proyecto</vt:lpstr>
      <vt:lpstr>Gestión del Proyecto</vt:lpstr>
      <vt:lpstr>Inicio del proyecto</vt:lpstr>
      <vt:lpstr>Diagrama de Gantt</vt:lpstr>
      <vt:lpstr>Diapositiva 26</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FULL</dc:title>
  <dc:creator>Henry A. De la Ossa Sierra</dc:creator>
  <cp:lastModifiedBy>Juan Carlos Serna López</cp:lastModifiedBy>
  <cp:revision>2</cp:revision>
  <dcterms:modified xsi:type="dcterms:W3CDTF">2011-05-20T19:19:40Z</dcterms:modified>
</cp:coreProperties>
</file>